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7556500" cy="10693400"/>
  <p:notesSz cx="7556500" cy="10693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2578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7"/>
            <a:ext cx="6428422" cy="3462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7"/>
            <a:ext cx="529399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k object 17"/>
          <p:cNvSpPr/>
          <p:nvPr/>
        </p:nvSpPr>
        <p:spPr>
          <a:xfrm>
            <a:off x="0" y="10403600"/>
            <a:ext cx="7560309" cy="288925"/>
          </a:xfrm>
          <a:custGeom>
            <a:avLst/>
            <a:gdLst/>
            <a:ahLst/>
            <a:cxnLst/>
            <a:rect l="l" t="t" r="r" b="b"/>
            <a:pathLst>
              <a:path w="7560309" h="288925">
                <a:moveTo>
                  <a:pt x="0" y="288403"/>
                </a:moveTo>
                <a:lnTo>
                  <a:pt x="7559999" y="288403"/>
                </a:lnTo>
                <a:lnTo>
                  <a:pt x="7559999" y="0"/>
                </a:lnTo>
                <a:lnTo>
                  <a:pt x="0" y="0"/>
                </a:lnTo>
                <a:lnTo>
                  <a:pt x="0" y="288403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8" name="bk object 18"/>
          <p:cNvSpPr/>
          <p:nvPr/>
        </p:nvSpPr>
        <p:spPr>
          <a:xfrm>
            <a:off x="1749498" y="10403600"/>
            <a:ext cx="2179320" cy="288925"/>
          </a:xfrm>
          <a:custGeom>
            <a:avLst/>
            <a:gdLst/>
            <a:ahLst/>
            <a:cxnLst/>
            <a:rect l="l" t="t" r="r" b="b"/>
            <a:pathLst>
              <a:path w="2179320" h="288925">
                <a:moveTo>
                  <a:pt x="2178716" y="0"/>
                </a:moveTo>
                <a:lnTo>
                  <a:pt x="1240045" y="0"/>
                </a:lnTo>
                <a:lnTo>
                  <a:pt x="0" y="288403"/>
                </a:lnTo>
                <a:lnTo>
                  <a:pt x="1693480" y="288403"/>
                </a:lnTo>
                <a:lnTo>
                  <a:pt x="2178716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9" name="bk object 19"/>
          <p:cNvSpPr/>
          <p:nvPr/>
        </p:nvSpPr>
        <p:spPr>
          <a:xfrm>
            <a:off x="3442979" y="10403600"/>
            <a:ext cx="4117340" cy="288925"/>
          </a:xfrm>
          <a:custGeom>
            <a:avLst/>
            <a:gdLst/>
            <a:ahLst/>
            <a:cxnLst/>
            <a:rect l="l" t="t" r="r" b="b"/>
            <a:pathLst>
              <a:path w="4117340" h="288925">
                <a:moveTo>
                  <a:pt x="4117020" y="0"/>
                </a:moveTo>
                <a:lnTo>
                  <a:pt x="485235" y="0"/>
                </a:lnTo>
                <a:lnTo>
                  <a:pt x="0" y="288403"/>
                </a:lnTo>
                <a:lnTo>
                  <a:pt x="4117020" y="288403"/>
                </a:lnTo>
                <a:lnTo>
                  <a:pt x="4117020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0" name="bk object 20"/>
          <p:cNvSpPr/>
          <p:nvPr/>
        </p:nvSpPr>
        <p:spPr>
          <a:xfrm>
            <a:off x="-1136" y="10229695"/>
            <a:ext cx="7103745" cy="108585"/>
          </a:xfrm>
          <a:custGeom>
            <a:avLst/>
            <a:gdLst/>
            <a:ahLst/>
            <a:cxnLst/>
            <a:rect l="l" t="t" r="r" b="b"/>
            <a:pathLst>
              <a:path w="7103745" h="108584">
                <a:moveTo>
                  <a:pt x="6953187" y="0"/>
                </a:moveTo>
                <a:lnTo>
                  <a:pt x="0" y="0"/>
                </a:lnTo>
                <a:lnTo>
                  <a:pt x="0" y="108572"/>
                </a:lnTo>
                <a:lnTo>
                  <a:pt x="7103549" y="108572"/>
                </a:lnTo>
                <a:lnTo>
                  <a:pt x="7091734" y="66308"/>
                </a:lnTo>
                <a:lnTo>
                  <a:pt x="7059512" y="31797"/>
                </a:lnTo>
                <a:lnTo>
                  <a:pt x="7011719" y="8531"/>
                </a:lnTo>
                <a:lnTo>
                  <a:pt x="695318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1" name="bk object 21"/>
          <p:cNvSpPr/>
          <p:nvPr/>
        </p:nvSpPr>
        <p:spPr>
          <a:xfrm>
            <a:off x="3027415" y="398387"/>
            <a:ext cx="4524375" cy="471805"/>
          </a:xfrm>
          <a:custGeom>
            <a:avLst/>
            <a:gdLst/>
            <a:ahLst/>
            <a:cxnLst/>
            <a:rect l="l" t="t" r="r" b="b"/>
            <a:pathLst>
              <a:path w="4524375" h="471805">
                <a:moveTo>
                  <a:pt x="0" y="471622"/>
                </a:moveTo>
                <a:lnTo>
                  <a:pt x="4523831" y="471622"/>
                </a:lnTo>
                <a:lnTo>
                  <a:pt x="4523831" y="0"/>
                </a:lnTo>
                <a:lnTo>
                  <a:pt x="0" y="0"/>
                </a:lnTo>
                <a:lnTo>
                  <a:pt x="0" y="471622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2" name="bk object 22"/>
          <p:cNvSpPr/>
          <p:nvPr/>
        </p:nvSpPr>
        <p:spPr>
          <a:xfrm>
            <a:off x="180001" y="0"/>
            <a:ext cx="7371715" cy="1057910"/>
          </a:xfrm>
          <a:custGeom>
            <a:avLst/>
            <a:gdLst/>
            <a:ahLst/>
            <a:cxnLst/>
            <a:rect l="l" t="t" r="r" b="b"/>
            <a:pathLst>
              <a:path w="7371715" h="1057910">
                <a:moveTo>
                  <a:pt x="7371245" y="0"/>
                </a:moveTo>
                <a:lnTo>
                  <a:pt x="0" y="0"/>
                </a:lnTo>
                <a:lnTo>
                  <a:pt x="0" y="1057291"/>
                </a:lnTo>
                <a:lnTo>
                  <a:pt x="2564780" y="1057291"/>
                </a:lnTo>
                <a:lnTo>
                  <a:pt x="2615145" y="1056674"/>
                </a:lnTo>
                <a:lnTo>
                  <a:pt x="2665359" y="1054829"/>
                </a:lnTo>
                <a:lnTo>
                  <a:pt x="2715383" y="1051763"/>
                </a:lnTo>
                <a:lnTo>
                  <a:pt x="2765176" y="1047485"/>
                </a:lnTo>
                <a:lnTo>
                  <a:pt x="2814701" y="1042001"/>
                </a:lnTo>
                <a:lnTo>
                  <a:pt x="2863918" y="1035321"/>
                </a:lnTo>
                <a:lnTo>
                  <a:pt x="2912787" y="1027451"/>
                </a:lnTo>
                <a:lnTo>
                  <a:pt x="2961269" y="1018400"/>
                </a:lnTo>
                <a:lnTo>
                  <a:pt x="3009325" y="1008175"/>
                </a:lnTo>
                <a:lnTo>
                  <a:pt x="3056916" y="996785"/>
                </a:lnTo>
                <a:lnTo>
                  <a:pt x="3104002" y="984237"/>
                </a:lnTo>
                <a:lnTo>
                  <a:pt x="3150545" y="970539"/>
                </a:lnTo>
                <a:lnTo>
                  <a:pt x="3196504" y="955699"/>
                </a:lnTo>
                <a:lnTo>
                  <a:pt x="3241842" y="939724"/>
                </a:lnTo>
                <a:lnTo>
                  <a:pt x="3286518" y="922623"/>
                </a:lnTo>
                <a:lnTo>
                  <a:pt x="3330493" y="904403"/>
                </a:lnTo>
                <a:lnTo>
                  <a:pt x="3743885" y="726437"/>
                </a:lnTo>
                <a:lnTo>
                  <a:pt x="3789326" y="707465"/>
                </a:lnTo>
                <a:lnTo>
                  <a:pt x="3835353" y="689418"/>
                </a:lnTo>
                <a:lnTo>
                  <a:pt x="3881941" y="672301"/>
                </a:lnTo>
                <a:lnTo>
                  <a:pt x="3929064" y="656120"/>
                </a:lnTo>
                <a:lnTo>
                  <a:pt x="3976696" y="640879"/>
                </a:lnTo>
                <a:lnTo>
                  <a:pt x="4024810" y="626583"/>
                </a:lnTo>
                <a:lnTo>
                  <a:pt x="4073380" y="613239"/>
                </a:lnTo>
                <a:lnTo>
                  <a:pt x="4122382" y="600850"/>
                </a:lnTo>
                <a:lnTo>
                  <a:pt x="4171788" y="589423"/>
                </a:lnTo>
                <a:lnTo>
                  <a:pt x="4221573" y="578962"/>
                </a:lnTo>
                <a:lnTo>
                  <a:pt x="4271710" y="569473"/>
                </a:lnTo>
                <a:lnTo>
                  <a:pt x="4322175" y="560960"/>
                </a:lnTo>
                <a:lnTo>
                  <a:pt x="4372940" y="553430"/>
                </a:lnTo>
                <a:lnTo>
                  <a:pt x="4423980" y="546887"/>
                </a:lnTo>
                <a:lnTo>
                  <a:pt x="4475269" y="541336"/>
                </a:lnTo>
                <a:lnTo>
                  <a:pt x="4526780" y="536783"/>
                </a:lnTo>
                <a:lnTo>
                  <a:pt x="4578489" y="533232"/>
                </a:lnTo>
                <a:lnTo>
                  <a:pt x="4630369" y="530690"/>
                </a:lnTo>
                <a:lnTo>
                  <a:pt x="4682393" y="529161"/>
                </a:lnTo>
                <a:lnTo>
                  <a:pt x="7371245" y="528650"/>
                </a:lnTo>
                <a:lnTo>
                  <a:pt x="7371245" y="0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3" name="bk object 23"/>
          <p:cNvSpPr/>
          <p:nvPr/>
        </p:nvSpPr>
        <p:spPr>
          <a:xfrm>
            <a:off x="2233663" y="4"/>
            <a:ext cx="3314700" cy="814705"/>
          </a:xfrm>
          <a:custGeom>
            <a:avLst/>
            <a:gdLst/>
            <a:ahLst/>
            <a:cxnLst/>
            <a:rect l="l" t="t" r="r" b="b"/>
            <a:pathLst>
              <a:path w="3314700" h="814705">
                <a:moveTo>
                  <a:pt x="1466841" y="0"/>
                </a:moveTo>
                <a:lnTo>
                  <a:pt x="0" y="0"/>
                </a:lnTo>
                <a:lnTo>
                  <a:pt x="1403633" y="814421"/>
                </a:lnTo>
                <a:lnTo>
                  <a:pt x="1603245" y="726437"/>
                </a:lnTo>
                <a:lnTo>
                  <a:pt x="1647630" y="707465"/>
                </a:lnTo>
                <a:lnTo>
                  <a:pt x="1692589" y="689418"/>
                </a:lnTo>
                <a:lnTo>
                  <a:pt x="1738094" y="672301"/>
                </a:lnTo>
                <a:lnTo>
                  <a:pt x="1784122" y="656120"/>
                </a:lnTo>
                <a:lnTo>
                  <a:pt x="1830647" y="640879"/>
                </a:lnTo>
                <a:lnTo>
                  <a:pt x="1877643" y="626583"/>
                </a:lnTo>
                <a:lnTo>
                  <a:pt x="1925085" y="613239"/>
                </a:lnTo>
                <a:lnTo>
                  <a:pt x="1972948" y="600850"/>
                </a:lnTo>
                <a:lnTo>
                  <a:pt x="2021207" y="589423"/>
                </a:lnTo>
                <a:lnTo>
                  <a:pt x="2069835" y="578962"/>
                </a:lnTo>
                <a:lnTo>
                  <a:pt x="2118807" y="569473"/>
                </a:lnTo>
                <a:lnTo>
                  <a:pt x="2168099" y="560960"/>
                </a:lnTo>
                <a:lnTo>
                  <a:pt x="2217685" y="553430"/>
                </a:lnTo>
                <a:lnTo>
                  <a:pt x="2267539" y="546887"/>
                </a:lnTo>
                <a:lnTo>
                  <a:pt x="2317637" y="541336"/>
                </a:lnTo>
                <a:lnTo>
                  <a:pt x="2367952" y="536783"/>
                </a:lnTo>
                <a:lnTo>
                  <a:pt x="2418459" y="533232"/>
                </a:lnTo>
                <a:lnTo>
                  <a:pt x="2469134" y="530690"/>
                </a:lnTo>
                <a:lnTo>
                  <a:pt x="2519950" y="529161"/>
                </a:lnTo>
                <a:lnTo>
                  <a:pt x="2570882" y="528650"/>
                </a:lnTo>
                <a:lnTo>
                  <a:pt x="3314252" y="528650"/>
                </a:lnTo>
                <a:lnTo>
                  <a:pt x="1466841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4" name="bk object 24"/>
          <p:cNvSpPr/>
          <p:nvPr/>
        </p:nvSpPr>
        <p:spPr>
          <a:xfrm>
            <a:off x="2685196" y="870009"/>
            <a:ext cx="826135" cy="187325"/>
          </a:xfrm>
          <a:custGeom>
            <a:avLst/>
            <a:gdLst/>
            <a:ahLst/>
            <a:cxnLst/>
            <a:rect l="l" t="t" r="r" b="b"/>
            <a:pathLst>
              <a:path w="826135" h="187325">
                <a:moveTo>
                  <a:pt x="825991" y="0"/>
                </a:moveTo>
                <a:lnTo>
                  <a:pt x="747898" y="34408"/>
                </a:lnTo>
                <a:lnTo>
                  <a:pt x="702059" y="53800"/>
                </a:lnTo>
                <a:lnTo>
                  <a:pt x="655444" y="71920"/>
                </a:lnTo>
                <a:lnTo>
                  <a:pt x="608100" y="88757"/>
                </a:lnTo>
                <a:lnTo>
                  <a:pt x="560073" y="104302"/>
                </a:lnTo>
                <a:lnTo>
                  <a:pt x="511409" y="118545"/>
                </a:lnTo>
                <a:lnTo>
                  <a:pt x="462155" y="131477"/>
                </a:lnTo>
                <a:lnTo>
                  <a:pt x="412358" y="143088"/>
                </a:lnTo>
                <a:lnTo>
                  <a:pt x="362064" y="153369"/>
                </a:lnTo>
                <a:lnTo>
                  <a:pt x="311319" y="162310"/>
                </a:lnTo>
                <a:lnTo>
                  <a:pt x="260171" y="169901"/>
                </a:lnTo>
                <a:lnTo>
                  <a:pt x="208665" y="176134"/>
                </a:lnTo>
                <a:lnTo>
                  <a:pt x="156849" y="180998"/>
                </a:lnTo>
                <a:lnTo>
                  <a:pt x="104768" y="184485"/>
                </a:lnTo>
                <a:lnTo>
                  <a:pt x="52469" y="186583"/>
                </a:lnTo>
                <a:lnTo>
                  <a:pt x="0" y="187285"/>
                </a:lnTo>
                <a:lnTo>
                  <a:pt x="52470" y="186583"/>
                </a:lnTo>
                <a:lnTo>
                  <a:pt x="104769" y="184485"/>
                </a:lnTo>
                <a:lnTo>
                  <a:pt x="156851" y="180998"/>
                </a:lnTo>
                <a:lnTo>
                  <a:pt x="208669" y="176134"/>
                </a:lnTo>
                <a:lnTo>
                  <a:pt x="260177" y="169901"/>
                </a:lnTo>
                <a:lnTo>
                  <a:pt x="311327" y="162309"/>
                </a:lnTo>
                <a:lnTo>
                  <a:pt x="362075" y="153368"/>
                </a:lnTo>
                <a:lnTo>
                  <a:pt x="412372" y="143087"/>
                </a:lnTo>
                <a:lnTo>
                  <a:pt x="462173" y="131475"/>
                </a:lnTo>
                <a:lnTo>
                  <a:pt x="511431" y="118542"/>
                </a:lnTo>
                <a:lnTo>
                  <a:pt x="560099" y="104298"/>
                </a:lnTo>
                <a:lnTo>
                  <a:pt x="608131" y="88752"/>
                </a:lnTo>
                <a:lnTo>
                  <a:pt x="655480" y="71913"/>
                </a:lnTo>
                <a:lnTo>
                  <a:pt x="702100" y="53792"/>
                </a:lnTo>
                <a:lnTo>
                  <a:pt x="747945" y="34397"/>
                </a:lnTo>
                <a:lnTo>
                  <a:pt x="825991" y="0"/>
                </a:lnTo>
                <a:close/>
              </a:path>
            </a:pathLst>
          </a:custGeom>
          <a:solidFill>
            <a:srgbClr val="D28872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5" name="bk object 25"/>
          <p:cNvSpPr/>
          <p:nvPr/>
        </p:nvSpPr>
        <p:spPr>
          <a:xfrm>
            <a:off x="906" y="0"/>
            <a:ext cx="3629660" cy="1057910"/>
          </a:xfrm>
          <a:custGeom>
            <a:avLst/>
            <a:gdLst/>
            <a:ahLst/>
            <a:cxnLst/>
            <a:rect l="l" t="t" r="r" b="b"/>
            <a:pathLst>
              <a:path w="3629660" h="1057910">
                <a:moveTo>
                  <a:pt x="2155827" y="0"/>
                </a:moveTo>
                <a:lnTo>
                  <a:pt x="0" y="0"/>
                </a:lnTo>
                <a:lnTo>
                  <a:pt x="0" y="1057291"/>
                </a:lnTo>
                <a:lnTo>
                  <a:pt x="2629825" y="1057291"/>
                </a:lnTo>
                <a:lnTo>
                  <a:pt x="2681467" y="1056674"/>
                </a:lnTo>
                <a:lnTo>
                  <a:pt x="2732955" y="1054829"/>
                </a:lnTo>
                <a:lnTo>
                  <a:pt x="2784247" y="1051763"/>
                </a:lnTo>
                <a:lnTo>
                  <a:pt x="2835303" y="1047485"/>
                </a:lnTo>
                <a:lnTo>
                  <a:pt x="2886084" y="1042001"/>
                </a:lnTo>
                <a:lnTo>
                  <a:pt x="2936548" y="1035321"/>
                </a:lnTo>
                <a:lnTo>
                  <a:pt x="2986657" y="1027451"/>
                </a:lnTo>
                <a:lnTo>
                  <a:pt x="3036369" y="1018400"/>
                </a:lnTo>
                <a:lnTo>
                  <a:pt x="3085644" y="1008175"/>
                </a:lnTo>
                <a:lnTo>
                  <a:pt x="3134441" y="996785"/>
                </a:lnTo>
                <a:lnTo>
                  <a:pt x="3182722" y="984237"/>
                </a:lnTo>
                <a:lnTo>
                  <a:pt x="3230445" y="970539"/>
                </a:lnTo>
                <a:lnTo>
                  <a:pt x="3277570" y="955699"/>
                </a:lnTo>
                <a:lnTo>
                  <a:pt x="3324057" y="939724"/>
                </a:lnTo>
                <a:lnTo>
                  <a:pt x="3369866" y="922623"/>
                </a:lnTo>
                <a:lnTo>
                  <a:pt x="3414956" y="904403"/>
                </a:lnTo>
                <a:lnTo>
                  <a:pt x="3629290" y="814421"/>
                </a:lnTo>
                <a:lnTo>
                  <a:pt x="2155827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6" name="bk object 26"/>
          <p:cNvSpPr/>
          <p:nvPr/>
        </p:nvSpPr>
        <p:spPr>
          <a:xfrm>
            <a:off x="906" y="465289"/>
            <a:ext cx="7558405" cy="614680"/>
          </a:xfrm>
          <a:custGeom>
            <a:avLst/>
            <a:gdLst/>
            <a:ahLst/>
            <a:cxnLst/>
            <a:rect l="l" t="t" r="r" b="b"/>
            <a:pathLst>
              <a:path w="7558405" h="614680">
                <a:moveTo>
                  <a:pt x="7558186" y="0"/>
                </a:moveTo>
                <a:lnTo>
                  <a:pt x="4749631" y="0"/>
                </a:lnTo>
                <a:lnTo>
                  <a:pt x="4698708" y="463"/>
                </a:lnTo>
                <a:lnTo>
                  <a:pt x="4647896" y="1850"/>
                </a:lnTo>
                <a:lnTo>
                  <a:pt x="4597215" y="4157"/>
                </a:lnTo>
                <a:lnTo>
                  <a:pt x="4546691" y="7379"/>
                </a:lnTo>
                <a:lnTo>
                  <a:pt x="4496344" y="11511"/>
                </a:lnTo>
                <a:lnTo>
                  <a:pt x="4446199" y="16549"/>
                </a:lnTo>
                <a:lnTo>
                  <a:pt x="4396279" y="22488"/>
                </a:lnTo>
                <a:lnTo>
                  <a:pt x="4346607" y="29325"/>
                </a:lnTo>
                <a:lnTo>
                  <a:pt x="4297204" y="37054"/>
                </a:lnTo>
                <a:lnTo>
                  <a:pt x="4248096" y="45671"/>
                </a:lnTo>
                <a:lnTo>
                  <a:pt x="4199304" y="55171"/>
                </a:lnTo>
                <a:lnTo>
                  <a:pt x="4150851" y="65551"/>
                </a:lnTo>
                <a:lnTo>
                  <a:pt x="4102762" y="76805"/>
                </a:lnTo>
                <a:lnTo>
                  <a:pt x="4055058" y="88930"/>
                </a:lnTo>
                <a:lnTo>
                  <a:pt x="4007762" y="101920"/>
                </a:lnTo>
                <a:lnTo>
                  <a:pt x="3960898" y="115771"/>
                </a:lnTo>
                <a:lnTo>
                  <a:pt x="3914489" y="130479"/>
                </a:lnTo>
                <a:lnTo>
                  <a:pt x="3868557" y="146039"/>
                </a:lnTo>
                <a:lnTo>
                  <a:pt x="3823031" y="162483"/>
                </a:lnTo>
                <a:lnTo>
                  <a:pt x="3778220" y="179697"/>
                </a:lnTo>
                <a:lnTo>
                  <a:pt x="3733859" y="197787"/>
                </a:lnTo>
                <a:lnTo>
                  <a:pt x="3309980" y="375759"/>
                </a:lnTo>
                <a:lnTo>
                  <a:pt x="3264890" y="393979"/>
                </a:lnTo>
                <a:lnTo>
                  <a:pt x="3219082" y="411079"/>
                </a:lnTo>
                <a:lnTo>
                  <a:pt x="3172595" y="427053"/>
                </a:lnTo>
                <a:lnTo>
                  <a:pt x="3125470" y="441893"/>
                </a:lnTo>
                <a:lnTo>
                  <a:pt x="3077747" y="455591"/>
                </a:lnTo>
                <a:lnTo>
                  <a:pt x="3029467" y="468138"/>
                </a:lnTo>
                <a:lnTo>
                  <a:pt x="2980669" y="479528"/>
                </a:lnTo>
                <a:lnTo>
                  <a:pt x="2931394" y="489752"/>
                </a:lnTo>
                <a:lnTo>
                  <a:pt x="2881683" y="498803"/>
                </a:lnTo>
                <a:lnTo>
                  <a:pt x="2831574" y="506672"/>
                </a:lnTo>
                <a:lnTo>
                  <a:pt x="2781110" y="513352"/>
                </a:lnTo>
                <a:lnTo>
                  <a:pt x="2730329" y="518835"/>
                </a:lnTo>
                <a:lnTo>
                  <a:pt x="2679272" y="523113"/>
                </a:lnTo>
                <a:lnTo>
                  <a:pt x="2627980" y="526179"/>
                </a:lnTo>
                <a:lnTo>
                  <a:pt x="2576492" y="528024"/>
                </a:lnTo>
                <a:lnTo>
                  <a:pt x="2524850" y="528641"/>
                </a:lnTo>
                <a:lnTo>
                  <a:pt x="0" y="528641"/>
                </a:lnTo>
                <a:lnTo>
                  <a:pt x="0" y="614321"/>
                </a:lnTo>
                <a:lnTo>
                  <a:pt x="2629825" y="614321"/>
                </a:lnTo>
                <a:lnTo>
                  <a:pt x="2681467" y="613705"/>
                </a:lnTo>
                <a:lnTo>
                  <a:pt x="2732955" y="611859"/>
                </a:lnTo>
                <a:lnTo>
                  <a:pt x="2784247" y="608794"/>
                </a:lnTo>
                <a:lnTo>
                  <a:pt x="2835303" y="604516"/>
                </a:lnTo>
                <a:lnTo>
                  <a:pt x="2886084" y="599032"/>
                </a:lnTo>
                <a:lnTo>
                  <a:pt x="2936548" y="592352"/>
                </a:lnTo>
                <a:lnTo>
                  <a:pt x="2986657" y="584483"/>
                </a:lnTo>
                <a:lnTo>
                  <a:pt x="3036369" y="575433"/>
                </a:lnTo>
                <a:lnTo>
                  <a:pt x="3085644" y="565208"/>
                </a:lnTo>
                <a:lnTo>
                  <a:pt x="3134441" y="553819"/>
                </a:lnTo>
                <a:lnTo>
                  <a:pt x="3182722" y="541271"/>
                </a:lnTo>
                <a:lnTo>
                  <a:pt x="3230445" y="527574"/>
                </a:lnTo>
                <a:lnTo>
                  <a:pt x="3277570" y="512734"/>
                </a:lnTo>
                <a:lnTo>
                  <a:pt x="3324057" y="496760"/>
                </a:lnTo>
                <a:lnTo>
                  <a:pt x="3369866" y="479659"/>
                </a:lnTo>
                <a:lnTo>
                  <a:pt x="3414956" y="461440"/>
                </a:lnTo>
                <a:lnTo>
                  <a:pt x="3838835" y="283467"/>
                </a:lnTo>
                <a:lnTo>
                  <a:pt x="3883195" y="265377"/>
                </a:lnTo>
                <a:lnTo>
                  <a:pt x="3928102" y="248126"/>
                </a:lnTo>
                <a:lnTo>
                  <a:pt x="3973533" y="231718"/>
                </a:lnTo>
                <a:lnTo>
                  <a:pt x="4019465" y="216158"/>
                </a:lnTo>
                <a:lnTo>
                  <a:pt x="4065874" y="201450"/>
                </a:lnTo>
                <a:lnTo>
                  <a:pt x="4112738" y="187598"/>
                </a:lnTo>
                <a:lnTo>
                  <a:pt x="4160033" y="174608"/>
                </a:lnTo>
                <a:lnTo>
                  <a:pt x="4207737" y="162483"/>
                </a:lnTo>
                <a:lnTo>
                  <a:pt x="4255827" y="151228"/>
                </a:lnTo>
                <a:lnTo>
                  <a:pt x="4304280" y="140848"/>
                </a:lnTo>
                <a:lnTo>
                  <a:pt x="4353072" y="131347"/>
                </a:lnTo>
                <a:lnTo>
                  <a:pt x="4402180" y="122729"/>
                </a:lnTo>
                <a:lnTo>
                  <a:pt x="4451583" y="115000"/>
                </a:lnTo>
                <a:lnTo>
                  <a:pt x="4501255" y="108163"/>
                </a:lnTo>
                <a:lnTo>
                  <a:pt x="4551176" y="102223"/>
                </a:lnTo>
                <a:lnTo>
                  <a:pt x="4601320" y="97185"/>
                </a:lnTo>
                <a:lnTo>
                  <a:pt x="4651667" y="93052"/>
                </a:lnTo>
                <a:lnTo>
                  <a:pt x="4702192" y="89830"/>
                </a:lnTo>
                <a:lnTo>
                  <a:pt x="4752872" y="87523"/>
                </a:lnTo>
                <a:lnTo>
                  <a:pt x="4803685" y="86136"/>
                </a:lnTo>
                <a:lnTo>
                  <a:pt x="7558186" y="85672"/>
                </a:lnTo>
                <a:lnTo>
                  <a:pt x="7558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0028" y="47761"/>
            <a:ext cx="6942792" cy="346249"/>
          </a:xfrm>
        </p:spPr>
        <p:txBody>
          <a:bodyPr lIns="0" tIns="0" rIns="0" bIns="0"/>
          <a:lstStyle>
            <a:lvl1pPr>
              <a:defRPr sz="225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0028" y="47761"/>
            <a:ext cx="6942792" cy="346249"/>
          </a:xfrm>
        </p:spPr>
        <p:txBody>
          <a:bodyPr lIns="0" tIns="0" rIns="0" bIns="0"/>
          <a:lstStyle>
            <a:lvl1pPr>
              <a:defRPr sz="225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4" y="2459485"/>
            <a:ext cx="32898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9" y="2459485"/>
            <a:ext cx="32898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0028" y="47761"/>
            <a:ext cx="6942792" cy="346249"/>
          </a:xfrm>
        </p:spPr>
        <p:txBody>
          <a:bodyPr lIns="0" tIns="0" rIns="0" bIns="0"/>
          <a:lstStyle>
            <a:lvl1pPr>
              <a:defRPr sz="225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0028" y="47762"/>
            <a:ext cx="6942792" cy="3462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5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4" y="2459485"/>
            <a:ext cx="680656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5"/>
            <a:ext cx="24201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4" y="9944865"/>
            <a:ext cx="173945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5254" y="9944865"/>
            <a:ext cx="173945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14">
        <a:defRPr>
          <a:latin typeface="+mn-lt"/>
          <a:ea typeface="+mn-ea"/>
          <a:cs typeface="+mn-cs"/>
        </a:defRPr>
      </a:lvl2pPr>
      <a:lvl3pPr marL="914428">
        <a:defRPr>
          <a:latin typeface="+mn-lt"/>
          <a:ea typeface="+mn-ea"/>
          <a:cs typeface="+mn-cs"/>
        </a:defRPr>
      </a:lvl3pPr>
      <a:lvl4pPr marL="1371642">
        <a:defRPr>
          <a:latin typeface="+mn-lt"/>
          <a:ea typeface="+mn-ea"/>
          <a:cs typeface="+mn-cs"/>
        </a:defRPr>
      </a:lvl4pPr>
      <a:lvl5pPr marL="1828856">
        <a:defRPr>
          <a:latin typeface="+mn-lt"/>
          <a:ea typeface="+mn-ea"/>
          <a:cs typeface="+mn-cs"/>
        </a:defRPr>
      </a:lvl5pPr>
      <a:lvl6pPr marL="2286070">
        <a:defRPr>
          <a:latin typeface="+mn-lt"/>
          <a:ea typeface="+mn-ea"/>
          <a:cs typeface="+mn-cs"/>
        </a:defRPr>
      </a:lvl6pPr>
      <a:lvl7pPr marL="2743284">
        <a:defRPr>
          <a:latin typeface="+mn-lt"/>
          <a:ea typeface="+mn-ea"/>
          <a:cs typeface="+mn-cs"/>
        </a:defRPr>
      </a:lvl7pPr>
      <a:lvl8pPr marL="3200497">
        <a:defRPr>
          <a:latin typeface="+mn-lt"/>
          <a:ea typeface="+mn-ea"/>
          <a:cs typeface="+mn-cs"/>
        </a:defRPr>
      </a:lvl8pPr>
      <a:lvl9pPr marL="365771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14">
        <a:defRPr>
          <a:latin typeface="+mn-lt"/>
          <a:ea typeface="+mn-ea"/>
          <a:cs typeface="+mn-cs"/>
        </a:defRPr>
      </a:lvl2pPr>
      <a:lvl3pPr marL="914428">
        <a:defRPr>
          <a:latin typeface="+mn-lt"/>
          <a:ea typeface="+mn-ea"/>
          <a:cs typeface="+mn-cs"/>
        </a:defRPr>
      </a:lvl3pPr>
      <a:lvl4pPr marL="1371642">
        <a:defRPr>
          <a:latin typeface="+mn-lt"/>
          <a:ea typeface="+mn-ea"/>
          <a:cs typeface="+mn-cs"/>
        </a:defRPr>
      </a:lvl4pPr>
      <a:lvl5pPr marL="1828856">
        <a:defRPr>
          <a:latin typeface="+mn-lt"/>
          <a:ea typeface="+mn-ea"/>
          <a:cs typeface="+mn-cs"/>
        </a:defRPr>
      </a:lvl5pPr>
      <a:lvl6pPr marL="2286070">
        <a:defRPr>
          <a:latin typeface="+mn-lt"/>
          <a:ea typeface="+mn-ea"/>
          <a:cs typeface="+mn-cs"/>
        </a:defRPr>
      </a:lvl6pPr>
      <a:lvl7pPr marL="2743284">
        <a:defRPr>
          <a:latin typeface="+mn-lt"/>
          <a:ea typeface="+mn-ea"/>
          <a:cs typeface="+mn-cs"/>
        </a:defRPr>
      </a:lvl7pPr>
      <a:lvl8pPr marL="3200497">
        <a:defRPr>
          <a:latin typeface="+mn-lt"/>
          <a:ea typeface="+mn-ea"/>
          <a:cs typeface="+mn-cs"/>
        </a:defRPr>
      </a:lvl8pPr>
      <a:lvl9pPr marL="365771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g"/><Relationship Id="rId5" Type="http://schemas.openxmlformats.org/officeDocument/2006/relationships/image" Target="../media/image45.png"/><Relationship Id="rId4" Type="http://schemas.openxmlformats.org/officeDocument/2006/relationships/image" Target="../media/image44.jpg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1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5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image" Target="../media/image1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7" Type="http://schemas.openxmlformats.org/officeDocument/2006/relationships/image" Target="../media/image1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4.jpg"/><Relationship Id="rId7" Type="http://schemas.openxmlformats.org/officeDocument/2006/relationships/image" Target="../media/image78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80.jpg"/><Relationship Id="rId7" Type="http://schemas.openxmlformats.org/officeDocument/2006/relationships/image" Target="../media/image84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8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7" Type="http://schemas.openxmlformats.org/officeDocument/2006/relationships/image" Target="../media/image1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jpg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0.jpg"/><Relationship Id="rId7" Type="http://schemas.openxmlformats.org/officeDocument/2006/relationships/image" Target="../media/image104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jpg"/><Relationship Id="rId5" Type="http://schemas.openxmlformats.org/officeDocument/2006/relationships/image" Target="../media/image102.jpg"/><Relationship Id="rId4" Type="http://schemas.openxmlformats.org/officeDocument/2006/relationships/image" Target="../media/image10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7" Type="http://schemas.openxmlformats.org/officeDocument/2006/relationships/image" Target="../media/image1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9.jpg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113.jpg"/><Relationship Id="rId4" Type="http://schemas.openxmlformats.org/officeDocument/2006/relationships/image" Target="../media/image11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7" Type="http://schemas.openxmlformats.org/officeDocument/2006/relationships/image" Target="../media/image1.pn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9.jpg"/><Relationship Id="rId7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g"/><Relationship Id="rId5" Type="http://schemas.openxmlformats.org/officeDocument/2006/relationships/image" Target="../media/image5.jpg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7" Type="http://schemas.openxmlformats.org/officeDocument/2006/relationships/image" Target="../media/image1.pn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9.jpg"/><Relationship Id="rId5" Type="http://schemas.openxmlformats.org/officeDocument/2006/relationships/image" Target="../media/image128.jpg"/><Relationship Id="rId4" Type="http://schemas.openxmlformats.org/officeDocument/2006/relationships/image" Target="../media/image12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133.jpg"/><Relationship Id="rId4" Type="http://schemas.openxmlformats.org/officeDocument/2006/relationships/image" Target="../media/image13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7" Type="http://schemas.openxmlformats.org/officeDocument/2006/relationships/image" Target="../media/image138.jp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137.jpg"/><Relationship Id="rId4" Type="http://schemas.openxmlformats.org/officeDocument/2006/relationships/image" Target="../media/image13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6.jpg"/><Relationship Id="rId4" Type="http://schemas.openxmlformats.org/officeDocument/2006/relationships/image" Target="../media/image14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9.jpg"/><Relationship Id="rId4" Type="http://schemas.openxmlformats.org/officeDocument/2006/relationships/image" Target="../media/image14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3.jpg"/><Relationship Id="rId5" Type="http://schemas.openxmlformats.org/officeDocument/2006/relationships/image" Target="../media/image152.jpg"/><Relationship Id="rId4" Type="http://schemas.openxmlformats.org/officeDocument/2006/relationships/image" Target="../media/image15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1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9.jpg"/><Relationship Id="rId5" Type="http://schemas.openxmlformats.org/officeDocument/2006/relationships/image" Target="../media/image158.jpg"/><Relationship Id="rId4" Type="http://schemas.openxmlformats.org/officeDocument/2006/relationships/image" Target="../media/image15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2.jpg"/><Relationship Id="rId4" Type="http://schemas.openxmlformats.org/officeDocument/2006/relationships/image" Target="../media/image16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6.jpg"/><Relationship Id="rId5" Type="http://schemas.openxmlformats.org/officeDocument/2006/relationships/image" Target="../media/image165.jpg"/><Relationship Id="rId4" Type="http://schemas.openxmlformats.org/officeDocument/2006/relationships/image" Target="../media/image16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bharuh@icai.org" TargetMode="External"/><Relationship Id="rId4" Type="http://schemas.openxmlformats.org/officeDocument/2006/relationships/hyperlink" Target="http://www.bharuch-icai.org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8.jpg"/><Relationship Id="rId7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g"/><Relationship Id="rId5" Type="http://schemas.openxmlformats.org/officeDocument/2006/relationships/image" Target="../media/image1.png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" y="10403598"/>
            <a:ext cx="7560309" cy="288925"/>
          </a:xfrm>
          <a:custGeom>
            <a:avLst/>
            <a:gdLst/>
            <a:ahLst/>
            <a:cxnLst/>
            <a:rect l="l" t="t" r="r" b="b"/>
            <a:pathLst>
              <a:path w="7560309" h="288925">
                <a:moveTo>
                  <a:pt x="0" y="288403"/>
                </a:moveTo>
                <a:lnTo>
                  <a:pt x="7559999" y="288403"/>
                </a:lnTo>
                <a:lnTo>
                  <a:pt x="7559999" y="0"/>
                </a:lnTo>
                <a:lnTo>
                  <a:pt x="0" y="0"/>
                </a:lnTo>
                <a:lnTo>
                  <a:pt x="0" y="288403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49498" y="10403598"/>
            <a:ext cx="2179320" cy="288925"/>
          </a:xfrm>
          <a:custGeom>
            <a:avLst/>
            <a:gdLst/>
            <a:ahLst/>
            <a:cxnLst/>
            <a:rect l="l" t="t" r="r" b="b"/>
            <a:pathLst>
              <a:path w="2179320" h="288925">
                <a:moveTo>
                  <a:pt x="2178716" y="0"/>
                </a:moveTo>
                <a:lnTo>
                  <a:pt x="1240045" y="0"/>
                </a:lnTo>
                <a:lnTo>
                  <a:pt x="0" y="288403"/>
                </a:lnTo>
                <a:lnTo>
                  <a:pt x="1693480" y="288403"/>
                </a:lnTo>
                <a:lnTo>
                  <a:pt x="2178716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42979" y="10403598"/>
            <a:ext cx="4117340" cy="288925"/>
          </a:xfrm>
          <a:custGeom>
            <a:avLst/>
            <a:gdLst/>
            <a:ahLst/>
            <a:cxnLst/>
            <a:rect l="l" t="t" r="r" b="b"/>
            <a:pathLst>
              <a:path w="4117340" h="288925">
                <a:moveTo>
                  <a:pt x="4117020" y="0"/>
                </a:moveTo>
                <a:lnTo>
                  <a:pt x="485235" y="0"/>
                </a:lnTo>
                <a:lnTo>
                  <a:pt x="0" y="288403"/>
                </a:lnTo>
                <a:lnTo>
                  <a:pt x="4117020" y="288403"/>
                </a:lnTo>
                <a:lnTo>
                  <a:pt x="4117020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1136" y="10229693"/>
            <a:ext cx="7103745" cy="108585"/>
          </a:xfrm>
          <a:custGeom>
            <a:avLst/>
            <a:gdLst/>
            <a:ahLst/>
            <a:cxnLst/>
            <a:rect l="l" t="t" r="r" b="b"/>
            <a:pathLst>
              <a:path w="7103745" h="108584">
                <a:moveTo>
                  <a:pt x="6953187" y="0"/>
                </a:moveTo>
                <a:lnTo>
                  <a:pt x="0" y="0"/>
                </a:lnTo>
                <a:lnTo>
                  <a:pt x="0" y="108572"/>
                </a:lnTo>
                <a:lnTo>
                  <a:pt x="7103549" y="108572"/>
                </a:lnTo>
                <a:lnTo>
                  <a:pt x="7091734" y="66308"/>
                </a:lnTo>
                <a:lnTo>
                  <a:pt x="7059512" y="31797"/>
                </a:lnTo>
                <a:lnTo>
                  <a:pt x="7011719" y="8531"/>
                </a:lnTo>
                <a:lnTo>
                  <a:pt x="695318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27415" y="398385"/>
            <a:ext cx="4524375" cy="471805"/>
          </a:xfrm>
          <a:custGeom>
            <a:avLst/>
            <a:gdLst/>
            <a:ahLst/>
            <a:cxnLst/>
            <a:rect l="l" t="t" r="r" b="b"/>
            <a:pathLst>
              <a:path w="4524375" h="471805">
                <a:moveTo>
                  <a:pt x="0" y="471622"/>
                </a:moveTo>
                <a:lnTo>
                  <a:pt x="4523831" y="471622"/>
                </a:lnTo>
                <a:lnTo>
                  <a:pt x="4523831" y="0"/>
                </a:lnTo>
                <a:lnTo>
                  <a:pt x="0" y="0"/>
                </a:lnTo>
                <a:lnTo>
                  <a:pt x="0" y="471622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0001" y="0"/>
            <a:ext cx="7371715" cy="1057910"/>
          </a:xfrm>
          <a:custGeom>
            <a:avLst/>
            <a:gdLst/>
            <a:ahLst/>
            <a:cxnLst/>
            <a:rect l="l" t="t" r="r" b="b"/>
            <a:pathLst>
              <a:path w="7371715" h="1057910">
                <a:moveTo>
                  <a:pt x="7371245" y="0"/>
                </a:moveTo>
                <a:lnTo>
                  <a:pt x="0" y="0"/>
                </a:lnTo>
                <a:lnTo>
                  <a:pt x="0" y="1057291"/>
                </a:lnTo>
                <a:lnTo>
                  <a:pt x="2564780" y="1057291"/>
                </a:lnTo>
                <a:lnTo>
                  <a:pt x="2615145" y="1056674"/>
                </a:lnTo>
                <a:lnTo>
                  <a:pt x="2665359" y="1054829"/>
                </a:lnTo>
                <a:lnTo>
                  <a:pt x="2715383" y="1051763"/>
                </a:lnTo>
                <a:lnTo>
                  <a:pt x="2765176" y="1047485"/>
                </a:lnTo>
                <a:lnTo>
                  <a:pt x="2814701" y="1042001"/>
                </a:lnTo>
                <a:lnTo>
                  <a:pt x="2863918" y="1035321"/>
                </a:lnTo>
                <a:lnTo>
                  <a:pt x="2912787" y="1027451"/>
                </a:lnTo>
                <a:lnTo>
                  <a:pt x="2961269" y="1018400"/>
                </a:lnTo>
                <a:lnTo>
                  <a:pt x="3009325" y="1008175"/>
                </a:lnTo>
                <a:lnTo>
                  <a:pt x="3056916" y="996785"/>
                </a:lnTo>
                <a:lnTo>
                  <a:pt x="3104002" y="984237"/>
                </a:lnTo>
                <a:lnTo>
                  <a:pt x="3150545" y="970539"/>
                </a:lnTo>
                <a:lnTo>
                  <a:pt x="3196504" y="955699"/>
                </a:lnTo>
                <a:lnTo>
                  <a:pt x="3241842" y="939724"/>
                </a:lnTo>
                <a:lnTo>
                  <a:pt x="3286518" y="922623"/>
                </a:lnTo>
                <a:lnTo>
                  <a:pt x="3330493" y="904403"/>
                </a:lnTo>
                <a:lnTo>
                  <a:pt x="3743885" y="726437"/>
                </a:lnTo>
                <a:lnTo>
                  <a:pt x="3789326" y="707465"/>
                </a:lnTo>
                <a:lnTo>
                  <a:pt x="3835353" y="689418"/>
                </a:lnTo>
                <a:lnTo>
                  <a:pt x="3881941" y="672301"/>
                </a:lnTo>
                <a:lnTo>
                  <a:pt x="3929064" y="656120"/>
                </a:lnTo>
                <a:lnTo>
                  <a:pt x="3976696" y="640879"/>
                </a:lnTo>
                <a:lnTo>
                  <a:pt x="4024810" y="626583"/>
                </a:lnTo>
                <a:lnTo>
                  <a:pt x="4073380" y="613239"/>
                </a:lnTo>
                <a:lnTo>
                  <a:pt x="4122382" y="600850"/>
                </a:lnTo>
                <a:lnTo>
                  <a:pt x="4171788" y="589423"/>
                </a:lnTo>
                <a:lnTo>
                  <a:pt x="4221573" y="578962"/>
                </a:lnTo>
                <a:lnTo>
                  <a:pt x="4271710" y="569473"/>
                </a:lnTo>
                <a:lnTo>
                  <a:pt x="4322175" y="560960"/>
                </a:lnTo>
                <a:lnTo>
                  <a:pt x="4372940" y="553430"/>
                </a:lnTo>
                <a:lnTo>
                  <a:pt x="4423980" y="546887"/>
                </a:lnTo>
                <a:lnTo>
                  <a:pt x="4475269" y="541336"/>
                </a:lnTo>
                <a:lnTo>
                  <a:pt x="4526780" y="536783"/>
                </a:lnTo>
                <a:lnTo>
                  <a:pt x="4578489" y="533232"/>
                </a:lnTo>
                <a:lnTo>
                  <a:pt x="4630369" y="530690"/>
                </a:lnTo>
                <a:lnTo>
                  <a:pt x="4682393" y="529161"/>
                </a:lnTo>
                <a:lnTo>
                  <a:pt x="7371245" y="528650"/>
                </a:lnTo>
                <a:lnTo>
                  <a:pt x="7371245" y="0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33663" y="2"/>
            <a:ext cx="3314700" cy="814705"/>
          </a:xfrm>
          <a:custGeom>
            <a:avLst/>
            <a:gdLst/>
            <a:ahLst/>
            <a:cxnLst/>
            <a:rect l="l" t="t" r="r" b="b"/>
            <a:pathLst>
              <a:path w="3314700" h="814705">
                <a:moveTo>
                  <a:pt x="1466841" y="0"/>
                </a:moveTo>
                <a:lnTo>
                  <a:pt x="0" y="0"/>
                </a:lnTo>
                <a:lnTo>
                  <a:pt x="1403633" y="814421"/>
                </a:lnTo>
                <a:lnTo>
                  <a:pt x="1603245" y="726437"/>
                </a:lnTo>
                <a:lnTo>
                  <a:pt x="1647630" y="707465"/>
                </a:lnTo>
                <a:lnTo>
                  <a:pt x="1692589" y="689418"/>
                </a:lnTo>
                <a:lnTo>
                  <a:pt x="1738094" y="672301"/>
                </a:lnTo>
                <a:lnTo>
                  <a:pt x="1784122" y="656120"/>
                </a:lnTo>
                <a:lnTo>
                  <a:pt x="1830647" y="640879"/>
                </a:lnTo>
                <a:lnTo>
                  <a:pt x="1877643" y="626583"/>
                </a:lnTo>
                <a:lnTo>
                  <a:pt x="1925085" y="613239"/>
                </a:lnTo>
                <a:lnTo>
                  <a:pt x="1972948" y="600850"/>
                </a:lnTo>
                <a:lnTo>
                  <a:pt x="2021207" y="589423"/>
                </a:lnTo>
                <a:lnTo>
                  <a:pt x="2069835" y="578962"/>
                </a:lnTo>
                <a:lnTo>
                  <a:pt x="2118807" y="569473"/>
                </a:lnTo>
                <a:lnTo>
                  <a:pt x="2168099" y="560960"/>
                </a:lnTo>
                <a:lnTo>
                  <a:pt x="2217685" y="553430"/>
                </a:lnTo>
                <a:lnTo>
                  <a:pt x="2267539" y="546887"/>
                </a:lnTo>
                <a:lnTo>
                  <a:pt x="2317637" y="541336"/>
                </a:lnTo>
                <a:lnTo>
                  <a:pt x="2367952" y="536783"/>
                </a:lnTo>
                <a:lnTo>
                  <a:pt x="2418459" y="533232"/>
                </a:lnTo>
                <a:lnTo>
                  <a:pt x="2469134" y="530690"/>
                </a:lnTo>
                <a:lnTo>
                  <a:pt x="2519950" y="529161"/>
                </a:lnTo>
                <a:lnTo>
                  <a:pt x="2570882" y="528650"/>
                </a:lnTo>
                <a:lnTo>
                  <a:pt x="3314252" y="528650"/>
                </a:lnTo>
                <a:lnTo>
                  <a:pt x="1466841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85198" y="870007"/>
            <a:ext cx="826135" cy="187325"/>
          </a:xfrm>
          <a:custGeom>
            <a:avLst/>
            <a:gdLst/>
            <a:ahLst/>
            <a:cxnLst/>
            <a:rect l="l" t="t" r="r" b="b"/>
            <a:pathLst>
              <a:path w="826135" h="187325">
                <a:moveTo>
                  <a:pt x="825991" y="0"/>
                </a:moveTo>
                <a:lnTo>
                  <a:pt x="747898" y="34408"/>
                </a:lnTo>
                <a:lnTo>
                  <a:pt x="702059" y="53800"/>
                </a:lnTo>
                <a:lnTo>
                  <a:pt x="655444" y="71920"/>
                </a:lnTo>
                <a:lnTo>
                  <a:pt x="608100" y="88757"/>
                </a:lnTo>
                <a:lnTo>
                  <a:pt x="560073" y="104302"/>
                </a:lnTo>
                <a:lnTo>
                  <a:pt x="511409" y="118545"/>
                </a:lnTo>
                <a:lnTo>
                  <a:pt x="462155" y="131477"/>
                </a:lnTo>
                <a:lnTo>
                  <a:pt x="412358" y="143088"/>
                </a:lnTo>
                <a:lnTo>
                  <a:pt x="362064" y="153369"/>
                </a:lnTo>
                <a:lnTo>
                  <a:pt x="311319" y="162310"/>
                </a:lnTo>
                <a:lnTo>
                  <a:pt x="260171" y="169901"/>
                </a:lnTo>
                <a:lnTo>
                  <a:pt x="208665" y="176134"/>
                </a:lnTo>
                <a:lnTo>
                  <a:pt x="156849" y="180998"/>
                </a:lnTo>
                <a:lnTo>
                  <a:pt x="104768" y="184485"/>
                </a:lnTo>
                <a:lnTo>
                  <a:pt x="52469" y="186583"/>
                </a:lnTo>
                <a:lnTo>
                  <a:pt x="0" y="187285"/>
                </a:lnTo>
                <a:lnTo>
                  <a:pt x="52470" y="186583"/>
                </a:lnTo>
                <a:lnTo>
                  <a:pt x="104769" y="184485"/>
                </a:lnTo>
                <a:lnTo>
                  <a:pt x="156851" y="180998"/>
                </a:lnTo>
                <a:lnTo>
                  <a:pt x="208669" y="176134"/>
                </a:lnTo>
                <a:lnTo>
                  <a:pt x="260177" y="169901"/>
                </a:lnTo>
                <a:lnTo>
                  <a:pt x="311327" y="162309"/>
                </a:lnTo>
                <a:lnTo>
                  <a:pt x="362075" y="153368"/>
                </a:lnTo>
                <a:lnTo>
                  <a:pt x="412372" y="143087"/>
                </a:lnTo>
                <a:lnTo>
                  <a:pt x="462173" y="131475"/>
                </a:lnTo>
                <a:lnTo>
                  <a:pt x="511431" y="118542"/>
                </a:lnTo>
                <a:lnTo>
                  <a:pt x="560099" y="104298"/>
                </a:lnTo>
                <a:lnTo>
                  <a:pt x="608131" y="88752"/>
                </a:lnTo>
                <a:lnTo>
                  <a:pt x="655480" y="71913"/>
                </a:lnTo>
                <a:lnTo>
                  <a:pt x="702100" y="53792"/>
                </a:lnTo>
                <a:lnTo>
                  <a:pt x="747945" y="34397"/>
                </a:lnTo>
                <a:lnTo>
                  <a:pt x="825991" y="0"/>
                </a:lnTo>
                <a:close/>
              </a:path>
            </a:pathLst>
          </a:custGeom>
          <a:solidFill>
            <a:srgbClr val="D28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06" y="0"/>
            <a:ext cx="3629660" cy="1057910"/>
          </a:xfrm>
          <a:custGeom>
            <a:avLst/>
            <a:gdLst/>
            <a:ahLst/>
            <a:cxnLst/>
            <a:rect l="l" t="t" r="r" b="b"/>
            <a:pathLst>
              <a:path w="3629660" h="1057910">
                <a:moveTo>
                  <a:pt x="2155827" y="0"/>
                </a:moveTo>
                <a:lnTo>
                  <a:pt x="0" y="0"/>
                </a:lnTo>
                <a:lnTo>
                  <a:pt x="0" y="1057291"/>
                </a:lnTo>
                <a:lnTo>
                  <a:pt x="2629825" y="1057291"/>
                </a:lnTo>
                <a:lnTo>
                  <a:pt x="2681467" y="1056674"/>
                </a:lnTo>
                <a:lnTo>
                  <a:pt x="2732955" y="1054829"/>
                </a:lnTo>
                <a:lnTo>
                  <a:pt x="2784247" y="1051763"/>
                </a:lnTo>
                <a:lnTo>
                  <a:pt x="2835303" y="1047485"/>
                </a:lnTo>
                <a:lnTo>
                  <a:pt x="2886084" y="1042001"/>
                </a:lnTo>
                <a:lnTo>
                  <a:pt x="2936548" y="1035321"/>
                </a:lnTo>
                <a:lnTo>
                  <a:pt x="2986657" y="1027451"/>
                </a:lnTo>
                <a:lnTo>
                  <a:pt x="3036369" y="1018400"/>
                </a:lnTo>
                <a:lnTo>
                  <a:pt x="3085644" y="1008175"/>
                </a:lnTo>
                <a:lnTo>
                  <a:pt x="3134441" y="996785"/>
                </a:lnTo>
                <a:lnTo>
                  <a:pt x="3182722" y="984237"/>
                </a:lnTo>
                <a:lnTo>
                  <a:pt x="3230445" y="970539"/>
                </a:lnTo>
                <a:lnTo>
                  <a:pt x="3277570" y="955699"/>
                </a:lnTo>
                <a:lnTo>
                  <a:pt x="3324057" y="939724"/>
                </a:lnTo>
                <a:lnTo>
                  <a:pt x="3369866" y="922623"/>
                </a:lnTo>
                <a:lnTo>
                  <a:pt x="3414956" y="904403"/>
                </a:lnTo>
                <a:lnTo>
                  <a:pt x="3629290" y="814421"/>
                </a:lnTo>
                <a:lnTo>
                  <a:pt x="2155827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08" y="465289"/>
            <a:ext cx="7558405" cy="614680"/>
          </a:xfrm>
          <a:custGeom>
            <a:avLst/>
            <a:gdLst/>
            <a:ahLst/>
            <a:cxnLst/>
            <a:rect l="l" t="t" r="r" b="b"/>
            <a:pathLst>
              <a:path w="7558405" h="614680">
                <a:moveTo>
                  <a:pt x="7558186" y="0"/>
                </a:moveTo>
                <a:lnTo>
                  <a:pt x="4749631" y="0"/>
                </a:lnTo>
                <a:lnTo>
                  <a:pt x="4698708" y="463"/>
                </a:lnTo>
                <a:lnTo>
                  <a:pt x="4647896" y="1850"/>
                </a:lnTo>
                <a:lnTo>
                  <a:pt x="4597215" y="4157"/>
                </a:lnTo>
                <a:lnTo>
                  <a:pt x="4546691" y="7379"/>
                </a:lnTo>
                <a:lnTo>
                  <a:pt x="4496344" y="11511"/>
                </a:lnTo>
                <a:lnTo>
                  <a:pt x="4446199" y="16549"/>
                </a:lnTo>
                <a:lnTo>
                  <a:pt x="4396279" y="22488"/>
                </a:lnTo>
                <a:lnTo>
                  <a:pt x="4346607" y="29325"/>
                </a:lnTo>
                <a:lnTo>
                  <a:pt x="4297204" y="37054"/>
                </a:lnTo>
                <a:lnTo>
                  <a:pt x="4248096" y="45671"/>
                </a:lnTo>
                <a:lnTo>
                  <a:pt x="4199304" y="55171"/>
                </a:lnTo>
                <a:lnTo>
                  <a:pt x="4150851" y="65551"/>
                </a:lnTo>
                <a:lnTo>
                  <a:pt x="4102762" y="76805"/>
                </a:lnTo>
                <a:lnTo>
                  <a:pt x="4055058" y="88930"/>
                </a:lnTo>
                <a:lnTo>
                  <a:pt x="4007762" y="101920"/>
                </a:lnTo>
                <a:lnTo>
                  <a:pt x="3960898" y="115771"/>
                </a:lnTo>
                <a:lnTo>
                  <a:pt x="3914489" y="130479"/>
                </a:lnTo>
                <a:lnTo>
                  <a:pt x="3868557" y="146039"/>
                </a:lnTo>
                <a:lnTo>
                  <a:pt x="3823031" y="162483"/>
                </a:lnTo>
                <a:lnTo>
                  <a:pt x="3778220" y="179697"/>
                </a:lnTo>
                <a:lnTo>
                  <a:pt x="3733859" y="197787"/>
                </a:lnTo>
                <a:lnTo>
                  <a:pt x="3309980" y="375759"/>
                </a:lnTo>
                <a:lnTo>
                  <a:pt x="3264890" y="393979"/>
                </a:lnTo>
                <a:lnTo>
                  <a:pt x="3219082" y="411079"/>
                </a:lnTo>
                <a:lnTo>
                  <a:pt x="3172595" y="427053"/>
                </a:lnTo>
                <a:lnTo>
                  <a:pt x="3125470" y="441893"/>
                </a:lnTo>
                <a:lnTo>
                  <a:pt x="3077747" y="455591"/>
                </a:lnTo>
                <a:lnTo>
                  <a:pt x="3029467" y="468138"/>
                </a:lnTo>
                <a:lnTo>
                  <a:pt x="2980669" y="479528"/>
                </a:lnTo>
                <a:lnTo>
                  <a:pt x="2931394" y="489752"/>
                </a:lnTo>
                <a:lnTo>
                  <a:pt x="2881683" y="498803"/>
                </a:lnTo>
                <a:lnTo>
                  <a:pt x="2831574" y="506672"/>
                </a:lnTo>
                <a:lnTo>
                  <a:pt x="2781110" y="513352"/>
                </a:lnTo>
                <a:lnTo>
                  <a:pt x="2730329" y="518835"/>
                </a:lnTo>
                <a:lnTo>
                  <a:pt x="2679272" y="523113"/>
                </a:lnTo>
                <a:lnTo>
                  <a:pt x="2627980" y="526179"/>
                </a:lnTo>
                <a:lnTo>
                  <a:pt x="2576492" y="528024"/>
                </a:lnTo>
                <a:lnTo>
                  <a:pt x="2524850" y="528641"/>
                </a:lnTo>
                <a:lnTo>
                  <a:pt x="0" y="528641"/>
                </a:lnTo>
                <a:lnTo>
                  <a:pt x="0" y="614321"/>
                </a:lnTo>
                <a:lnTo>
                  <a:pt x="2629825" y="614321"/>
                </a:lnTo>
                <a:lnTo>
                  <a:pt x="2681467" y="613705"/>
                </a:lnTo>
                <a:lnTo>
                  <a:pt x="2732955" y="611859"/>
                </a:lnTo>
                <a:lnTo>
                  <a:pt x="2784247" y="608794"/>
                </a:lnTo>
                <a:lnTo>
                  <a:pt x="2835303" y="604516"/>
                </a:lnTo>
                <a:lnTo>
                  <a:pt x="2886084" y="599032"/>
                </a:lnTo>
                <a:lnTo>
                  <a:pt x="2936548" y="592352"/>
                </a:lnTo>
                <a:lnTo>
                  <a:pt x="2986657" y="584483"/>
                </a:lnTo>
                <a:lnTo>
                  <a:pt x="3036369" y="575433"/>
                </a:lnTo>
                <a:lnTo>
                  <a:pt x="3085644" y="565208"/>
                </a:lnTo>
                <a:lnTo>
                  <a:pt x="3134441" y="553819"/>
                </a:lnTo>
                <a:lnTo>
                  <a:pt x="3182722" y="541271"/>
                </a:lnTo>
                <a:lnTo>
                  <a:pt x="3230445" y="527574"/>
                </a:lnTo>
                <a:lnTo>
                  <a:pt x="3277570" y="512734"/>
                </a:lnTo>
                <a:lnTo>
                  <a:pt x="3324057" y="496760"/>
                </a:lnTo>
                <a:lnTo>
                  <a:pt x="3369866" y="479659"/>
                </a:lnTo>
                <a:lnTo>
                  <a:pt x="3414956" y="461440"/>
                </a:lnTo>
                <a:lnTo>
                  <a:pt x="3838835" y="283467"/>
                </a:lnTo>
                <a:lnTo>
                  <a:pt x="3883195" y="265377"/>
                </a:lnTo>
                <a:lnTo>
                  <a:pt x="3928102" y="248126"/>
                </a:lnTo>
                <a:lnTo>
                  <a:pt x="3973533" y="231718"/>
                </a:lnTo>
                <a:lnTo>
                  <a:pt x="4019465" y="216158"/>
                </a:lnTo>
                <a:lnTo>
                  <a:pt x="4065874" y="201450"/>
                </a:lnTo>
                <a:lnTo>
                  <a:pt x="4112738" y="187598"/>
                </a:lnTo>
                <a:lnTo>
                  <a:pt x="4160033" y="174608"/>
                </a:lnTo>
                <a:lnTo>
                  <a:pt x="4207737" y="162483"/>
                </a:lnTo>
                <a:lnTo>
                  <a:pt x="4255827" y="151228"/>
                </a:lnTo>
                <a:lnTo>
                  <a:pt x="4304280" y="140848"/>
                </a:lnTo>
                <a:lnTo>
                  <a:pt x="4353072" y="131347"/>
                </a:lnTo>
                <a:lnTo>
                  <a:pt x="4402180" y="122729"/>
                </a:lnTo>
                <a:lnTo>
                  <a:pt x="4451583" y="115000"/>
                </a:lnTo>
                <a:lnTo>
                  <a:pt x="4501255" y="108163"/>
                </a:lnTo>
                <a:lnTo>
                  <a:pt x="4551176" y="102223"/>
                </a:lnTo>
                <a:lnTo>
                  <a:pt x="4601320" y="97185"/>
                </a:lnTo>
                <a:lnTo>
                  <a:pt x="4651667" y="93052"/>
                </a:lnTo>
                <a:lnTo>
                  <a:pt x="4702192" y="89830"/>
                </a:lnTo>
                <a:lnTo>
                  <a:pt x="4752872" y="87523"/>
                </a:lnTo>
                <a:lnTo>
                  <a:pt x="4803685" y="86136"/>
                </a:lnTo>
                <a:lnTo>
                  <a:pt x="7558186" y="85672"/>
                </a:lnTo>
                <a:lnTo>
                  <a:pt x="7558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934061" y="47760"/>
            <a:ext cx="5318760" cy="3603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1">
              <a:spcBef>
                <a:spcPts val="110"/>
              </a:spcBef>
            </a:pP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 BRANCH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WIRC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55" dirty="0">
                <a:solidFill>
                  <a:srgbClr val="FFFFFF"/>
                </a:solidFill>
                <a:latin typeface="Calibri"/>
                <a:cs typeface="Calibri"/>
              </a:rPr>
              <a:t>ICAI</a:t>
            </a:r>
            <a:r>
              <a:rPr sz="2250" b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886597" y="2193968"/>
            <a:ext cx="3723640" cy="600710"/>
          </a:xfrm>
          <a:custGeom>
            <a:avLst/>
            <a:gdLst/>
            <a:ahLst/>
            <a:cxnLst/>
            <a:rect l="l" t="t" r="r" b="b"/>
            <a:pathLst>
              <a:path w="3723640" h="600710">
                <a:moveTo>
                  <a:pt x="1861714" y="0"/>
                </a:moveTo>
                <a:lnTo>
                  <a:pt x="1709025" y="995"/>
                </a:lnTo>
                <a:lnTo>
                  <a:pt x="1486514" y="6102"/>
                </a:lnTo>
                <a:lnTo>
                  <a:pt x="1343221" y="11802"/>
                </a:lnTo>
                <a:lnTo>
                  <a:pt x="1204525" y="19249"/>
                </a:lnTo>
                <a:lnTo>
                  <a:pt x="1070906" y="28365"/>
                </a:lnTo>
                <a:lnTo>
                  <a:pt x="942842" y="39073"/>
                </a:lnTo>
                <a:lnTo>
                  <a:pt x="820812" y="51296"/>
                </a:lnTo>
                <a:lnTo>
                  <a:pt x="705296" y="64956"/>
                </a:lnTo>
                <a:lnTo>
                  <a:pt x="650130" y="72301"/>
                </a:lnTo>
                <a:lnTo>
                  <a:pt x="596773" y="79976"/>
                </a:lnTo>
                <a:lnTo>
                  <a:pt x="545283" y="87972"/>
                </a:lnTo>
                <a:lnTo>
                  <a:pt x="495722" y="96279"/>
                </a:lnTo>
                <a:lnTo>
                  <a:pt x="448148" y="104887"/>
                </a:lnTo>
                <a:lnTo>
                  <a:pt x="402621" y="113787"/>
                </a:lnTo>
                <a:lnTo>
                  <a:pt x="359203" y="122969"/>
                </a:lnTo>
                <a:lnTo>
                  <a:pt x="317951" y="132423"/>
                </a:lnTo>
                <a:lnTo>
                  <a:pt x="278927" y="142140"/>
                </a:lnTo>
                <a:lnTo>
                  <a:pt x="207801" y="162324"/>
                </a:lnTo>
                <a:lnTo>
                  <a:pt x="146302" y="183442"/>
                </a:lnTo>
                <a:lnTo>
                  <a:pt x="94911" y="205418"/>
                </a:lnTo>
                <a:lnTo>
                  <a:pt x="54106" y="228175"/>
                </a:lnTo>
                <a:lnTo>
                  <a:pt x="13796" y="263603"/>
                </a:lnTo>
                <a:lnTo>
                  <a:pt x="0" y="300352"/>
                </a:lnTo>
                <a:lnTo>
                  <a:pt x="1552" y="312732"/>
                </a:lnTo>
                <a:lnTo>
                  <a:pt x="24366" y="349070"/>
                </a:lnTo>
                <a:lnTo>
                  <a:pt x="73155" y="384000"/>
                </a:lnTo>
                <a:lnTo>
                  <a:pt x="119313" y="406376"/>
                </a:lnTo>
                <a:lnTo>
                  <a:pt x="175818" y="427933"/>
                </a:lnTo>
                <a:lnTo>
                  <a:pt x="242191" y="448593"/>
                </a:lnTo>
                <a:lnTo>
                  <a:pt x="317951" y="468280"/>
                </a:lnTo>
                <a:lnTo>
                  <a:pt x="359203" y="477735"/>
                </a:lnTo>
                <a:lnTo>
                  <a:pt x="402621" y="486916"/>
                </a:lnTo>
                <a:lnTo>
                  <a:pt x="448148" y="495816"/>
                </a:lnTo>
                <a:lnTo>
                  <a:pt x="495722" y="504425"/>
                </a:lnTo>
                <a:lnTo>
                  <a:pt x="545283" y="512732"/>
                </a:lnTo>
                <a:lnTo>
                  <a:pt x="596773" y="520727"/>
                </a:lnTo>
                <a:lnTo>
                  <a:pt x="650130" y="528403"/>
                </a:lnTo>
                <a:lnTo>
                  <a:pt x="705296" y="535747"/>
                </a:lnTo>
                <a:lnTo>
                  <a:pt x="820812" y="549407"/>
                </a:lnTo>
                <a:lnTo>
                  <a:pt x="942842" y="561630"/>
                </a:lnTo>
                <a:lnTo>
                  <a:pt x="1070906" y="572338"/>
                </a:lnTo>
                <a:lnTo>
                  <a:pt x="1204525" y="581454"/>
                </a:lnTo>
                <a:lnTo>
                  <a:pt x="1343221" y="588901"/>
                </a:lnTo>
                <a:lnTo>
                  <a:pt x="1486514" y="594601"/>
                </a:lnTo>
                <a:lnTo>
                  <a:pt x="1633925" y="598477"/>
                </a:lnTo>
                <a:lnTo>
                  <a:pt x="1861714" y="600703"/>
                </a:lnTo>
                <a:lnTo>
                  <a:pt x="1938454" y="600453"/>
                </a:lnTo>
                <a:lnTo>
                  <a:pt x="2014404" y="599707"/>
                </a:lnTo>
                <a:lnTo>
                  <a:pt x="2089504" y="598477"/>
                </a:lnTo>
                <a:lnTo>
                  <a:pt x="2163694" y="596772"/>
                </a:lnTo>
                <a:lnTo>
                  <a:pt x="2309106" y="591974"/>
                </a:lnTo>
                <a:lnTo>
                  <a:pt x="2450160" y="585391"/>
                </a:lnTo>
                <a:lnTo>
                  <a:pt x="2586378" y="577100"/>
                </a:lnTo>
                <a:lnTo>
                  <a:pt x="2717280" y="567178"/>
                </a:lnTo>
                <a:lnTo>
                  <a:pt x="2842386" y="555703"/>
                </a:lnTo>
                <a:lnTo>
                  <a:pt x="2961219" y="542752"/>
                </a:lnTo>
                <a:lnTo>
                  <a:pt x="3018133" y="535747"/>
                </a:lnTo>
                <a:lnTo>
                  <a:pt x="3073299" y="528403"/>
                </a:lnTo>
                <a:lnTo>
                  <a:pt x="3126656" y="520727"/>
                </a:lnTo>
                <a:lnTo>
                  <a:pt x="3178146" y="512732"/>
                </a:lnTo>
                <a:lnTo>
                  <a:pt x="3227708" y="504425"/>
                </a:lnTo>
                <a:lnTo>
                  <a:pt x="3275282" y="495816"/>
                </a:lnTo>
                <a:lnTo>
                  <a:pt x="3320808" y="486916"/>
                </a:lnTo>
                <a:lnTo>
                  <a:pt x="3364227" y="477735"/>
                </a:lnTo>
                <a:lnTo>
                  <a:pt x="3405478" y="468280"/>
                </a:lnTo>
                <a:lnTo>
                  <a:pt x="3444502" y="458563"/>
                </a:lnTo>
                <a:lnTo>
                  <a:pt x="3515629" y="438380"/>
                </a:lnTo>
                <a:lnTo>
                  <a:pt x="3577127" y="417261"/>
                </a:lnTo>
                <a:lnTo>
                  <a:pt x="3628518" y="395285"/>
                </a:lnTo>
                <a:lnTo>
                  <a:pt x="3669324" y="372529"/>
                </a:lnTo>
                <a:lnTo>
                  <a:pt x="3709634" y="337101"/>
                </a:lnTo>
                <a:lnTo>
                  <a:pt x="3723430" y="300352"/>
                </a:lnTo>
                <a:lnTo>
                  <a:pt x="3721877" y="287972"/>
                </a:lnTo>
                <a:lnTo>
                  <a:pt x="3699063" y="251634"/>
                </a:lnTo>
                <a:lnTo>
                  <a:pt x="3650274" y="216704"/>
                </a:lnTo>
                <a:lnTo>
                  <a:pt x="3604116" y="194328"/>
                </a:lnTo>
                <a:lnTo>
                  <a:pt x="3547611" y="172771"/>
                </a:lnTo>
                <a:lnTo>
                  <a:pt x="3481239" y="152110"/>
                </a:lnTo>
                <a:lnTo>
                  <a:pt x="3405478" y="132423"/>
                </a:lnTo>
                <a:lnTo>
                  <a:pt x="3364227" y="122969"/>
                </a:lnTo>
                <a:lnTo>
                  <a:pt x="3320808" y="113787"/>
                </a:lnTo>
                <a:lnTo>
                  <a:pt x="3275282" y="104887"/>
                </a:lnTo>
                <a:lnTo>
                  <a:pt x="3227708" y="96279"/>
                </a:lnTo>
                <a:lnTo>
                  <a:pt x="3178146" y="87972"/>
                </a:lnTo>
                <a:lnTo>
                  <a:pt x="3126656" y="79976"/>
                </a:lnTo>
                <a:lnTo>
                  <a:pt x="3073299" y="72301"/>
                </a:lnTo>
                <a:lnTo>
                  <a:pt x="3018133" y="64956"/>
                </a:lnTo>
                <a:lnTo>
                  <a:pt x="2902617" y="51296"/>
                </a:lnTo>
                <a:lnTo>
                  <a:pt x="2780587" y="39073"/>
                </a:lnTo>
                <a:lnTo>
                  <a:pt x="2652523" y="28365"/>
                </a:lnTo>
                <a:lnTo>
                  <a:pt x="2518904" y="19249"/>
                </a:lnTo>
                <a:lnTo>
                  <a:pt x="2380208" y="11802"/>
                </a:lnTo>
                <a:lnTo>
                  <a:pt x="2236915" y="6102"/>
                </a:lnTo>
                <a:lnTo>
                  <a:pt x="2014404" y="995"/>
                </a:lnTo>
                <a:lnTo>
                  <a:pt x="1861714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249763" y="2239881"/>
            <a:ext cx="3006090" cy="43986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1">
              <a:spcBef>
                <a:spcPts val="130"/>
              </a:spcBef>
            </a:pPr>
            <a:r>
              <a:rPr sz="2750" spc="-145" dirty="0"/>
              <a:t>ACTIVITY</a:t>
            </a:r>
            <a:r>
              <a:rPr sz="2750" spc="-130" dirty="0"/>
              <a:t> </a:t>
            </a:r>
            <a:r>
              <a:rPr sz="2750" spc="-170" dirty="0"/>
              <a:t>REPORT-2019</a:t>
            </a:r>
            <a:endParaRPr sz="2750"/>
          </a:p>
        </p:txBody>
      </p:sp>
      <p:sp>
        <p:nvSpPr>
          <p:cNvPr id="15" name="object 15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6081" y="3319351"/>
            <a:ext cx="5844458" cy="39401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26081" y="3319351"/>
            <a:ext cx="5844540" cy="3977004"/>
          </a:xfrm>
          <a:custGeom>
            <a:avLst/>
            <a:gdLst/>
            <a:ahLst/>
            <a:cxnLst/>
            <a:rect l="l" t="t" r="r" b="b"/>
            <a:pathLst>
              <a:path w="5844540" h="3977004">
                <a:moveTo>
                  <a:pt x="286829" y="0"/>
                </a:moveTo>
                <a:lnTo>
                  <a:pt x="5557629" y="0"/>
                </a:lnTo>
                <a:lnTo>
                  <a:pt x="5603995" y="3771"/>
                </a:lnTo>
                <a:lnTo>
                  <a:pt x="5648039" y="14685"/>
                </a:lnTo>
                <a:lnTo>
                  <a:pt x="5689156" y="32138"/>
                </a:lnTo>
                <a:lnTo>
                  <a:pt x="5726745" y="55529"/>
                </a:lnTo>
                <a:lnTo>
                  <a:pt x="5760203" y="84254"/>
                </a:lnTo>
                <a:lnTo>
                  <a:pt x="5788929" y="117712"/>
                </a:lnTo>
                <a:lnTo>
                  <a:pt x="5812320" y="155301"/>
                </a:lnTo>
                <a:lnTo>
                  <a:pt x="5829773" y="196417"/>
                </a:lnTo>
                <a:lnTo>
                  <a:pt x="5840686" y="240459"/>
                </a:lnTo>
                <a:lnTo>
                  <a:pt x="5844458" y="286825"/>
                </a:lnTo>
                <a:lnTo>
                  <a:pt x="5844458" y="3689694"/>
                </a:lnTo>
                <a:lnTo>
                  <a:pt x="5840686" y="3736060"/>
                </a:lnTo>
                <a:lnTo>
                  <a:pt x="5829773" y="3780103"/>
                </a:lnTo>
                <a:lnTo>
                  <a:pt x="5812320" y="3821220"/>
                </a:lnTo>
                <a:lnTo>
                  <a:pt x="5788929" y="3858809"/>
                </a:lnTo>
                <a:lnTo>
                  <a:pt x="5760203" y="3892268"/>
                </a:lnTo>
                <a:lnTo>
                  <a:pt x="5726745" y="3920994"/>
                </a:lnTo>
                <a:lnTo>
                  <a:pt x="5689156" y="3944384"/>
                </a:lnTo>
                <a:lnTo>
                  <a:pt x="5648039" y="3961838"/>
                </a:lnTo>
                <a:lnTo>
                  <a:pt x="5603995" y="3972751"/>
                </a:lnTo>
                <a:lnTo>
                  <a:pt x="5557629" y="3976523"/>
                </a:lnTo>
                <a:lnTo>
                  <a:pt x="286829" y="3976523"/>
                </a:lnTo>
                <a:lnTo>
                  <a:pt x="240462" y="3972751"/>
                </a:lnTo>
                <a:lnTo>
                  <a:pt x="196419" y="3961838"/>
                </a:lnTo>
                <a:lnTo>
                  <a:pt x="155302" y="3944384"/>
                </a:lnTo>
                <a:lnTo>
                  <a:pt x="117713" y="3920994"/>
                </a:lnTo>
                <a:lnTo>
                  <a:pt x="84254" y="3892268"/>
                </a:lnTo>
                <a:lnTo>
                  <a:pt x="55529" y="3858809"/>
                </a:lnTo>
                <a:lnTo>
                  <a:pt x="32138" y="3821220"/>
                </a:lnTo>
                <a:lnTo>
                  <a:pt x="14685" y="3780103"/>
                </a:lnTo>
                <a:lnTo>
                  <a:pt x="3771" y="3736060"/>
                </a:lnTo>
                <a:lnTo>
                  <a:pt x="0" y="3689694"/>
                </a:lnTo>
                <a:lnTo>
                  <a:pt x="0" y="286825"/>
                </a:lnTo>
                <a:lnTo>
                  <a:pt x="3771" y="240459"/>
                </a:lnTo>
                <a:lnTo>
                  <a:pt x="14685" y="196417"/>
                </a:lnTo>
                <a:lnTo>
                  <a:pt x="32138" y="155301"/>
                </a:lnTo>
                <a:lnTo>
                  <a:pt x="55529" y="117712"/>
                </a:lnTo>
                <a:lnTo>
                  <a:pt x="84254" y="84254"/>
                </a:lnTo>
                <a:lnTo>
                  <a:pt x="117713" y="55529"/>
                </a:lnTo>
                <a:lnTo>
                  <a:pt x="155302" y="32138"/>
                </a:lnTo>
                <a:lnTo>
                  <a:pt x="196419" y="14685"/>
                </a:lnTo>
                <a:lnTo>
                  <a:pt x="240462" y="3771"/>
                </a:lnTo>
                <a:lnTo>
                  <a:pt x="286829" y="0"/>
                </a:lnTo>
                <a:close/>
              </a:path>
            </a:pathLst>
          </a:custGeom>
          <a:ln w="6350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74056" y="7504195"/>
            <a:ext cx="1983739" cy="507365"/>
          </a:xfrm>
          <a:custGeom>
            <a:avLst/>
            <a:gdLst/>
            <a:ahLst/>
            <a:cxnLst/>
            <a:rect l="l" t="t" r="r" b="b"/>
            <a:pathLst>
              <a:path w="1983740" h="507365">
                <a:moveTo>
                  <a:pt x="1729821" y="0"/>
                </a:moveTo>
                <a:lnTo>
                  <a:pt x="0" y="0"/>
                </a:lnTo>
                <a:lnTo>
                  <a:pt x="0" y="253536"/>
                </a:lnTo>
                <a:lnTo>
                  <a:pt x="4103" y="298956"/>
                </a:lnTo>
                <a:lnTo>
                  <a:pt x="15928" y="341767"/>
                </a:lnTo>
                <a:lnTo>
                  <a:pt x="34743" y="381240"/>
                </a:lnTo>
                <a:lnTo>
                  <a:pt x="59817" y="416644"/>
                </a:lnTo>
                <a:lnTo>
                  <a:pt x="90422" y="447248"/>
                </a:lnTo>
                <a:lnTo>
                  <a:pt x="125826" y="472323"/>
                </a:lnTo>
                <a:lnTo>
                  <a:pt x="165300" y="491138"/>
                </a:lnTo>
                <a:lnTo>
                  <a:pt x="208112" y="502962"/>
                </a:lnTo>
                <a:lnTo>
                  <a:pt x="253533" y="507066"/>
                </a:lnTo>
                <a:lnTo>
                  <a:pt x="1983355" y="507066"/>
                </a:lnTo>
                <a:lnTo>
                  <a:pt x="1983355" y="253532"/>
                </a:lnTo>
                <a:lnTo>
                  <a:pt x="1979251" y="208111"/>
                </a:lnTo>
                <a:lnTo>
                  <a:pt x="1967426" y="165299"/>
                </a:lnTo>
                <a:lnTo>
                  <a:pt x="1948612" y="125825"/>
                </a:lnTo>
                <a:lnTo>
                  <a:pt x="1923537" y="90421"/>
                </a:lnTo>
                <a:lnTo>
                  <a:pt x="1892932" y="59817"/>
                </a:lnTo>
                <a:lnTo>
                  <a:pt x="1857528" y="34742"/>
                </a:lnTo>
                <a:lnTo>
                  <a:pt x="1818054" y="15928"/>
                </a:lnTo>
                <a:lnTo>
                  <a:pt x="1775242" y="4103"/>
                </a:lnTo>
                <a:lnTo>
                  <a:pt x="1729821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824261" y="7476049"/>
            <a:ext cx="1983739" cy="507365"/>
          </a:xfrm>
          <a:custGeom>
            <a:avLst/>
            <a:gdLst/>
            <a:ahLst/>
            <a:cxnLst/>
            <a:rect l="l" t="t" r="r" b="b"/>
            <a:pathLst>
              <a:path w="1983740" h="507365">
                <a:moveTo>
                  <a:pt x="1729822" y="0"/>
                </a:moveTo>
                <a:lnTo>
                  <a:pt x="0" y="0"/>
                </a:lnTo>
                <a:lnTo>
                  <a:pt x="0" y="253537"/>
                </a:lnTo>
                <a:lnTo>
                  <a:pt x="4103" y="298957"/>
                </a:lnTo>
                <a:lnTo>
                  <a:pt x="15928" y="341769"/>
                </a:lnTo>
                <a:lnTo>
                  <a:pt x="34743" y="381242"/>
                </a:lnTo>
                <a:lnTo>
                  <a:pt x="59817" y="416645"/>
                </a:lnTo>
                <a:lnTo>
                  <a:pt x="90422" y="447250"/>
                </a:lnTo>
                <a:lnTo>
                  <a:pt x="125826" y="472324"/>
                </a:lnTo>
                <a:lnTo>
                  <a:pt x="165300" y="491139"/>
                </a:lnTo>
                <a:lnTo>
                  <a:pt x="208112" y="502964"/>
                </a:lnTo>
                <a:lnTo>
                  <a:pt x="253533" y="507067"/>
                </a:lnTo>
                <a:lnTo>
                  <a:pt x="1983355" y="507067"/>
                </a:lnTo>
                <a:lnTo>
                  <a:pt x="1983355" y="253533"/>
                </a:lnTo>
                <a:lnTo>
                  <a:pt x="1979251" y="208112"/>
                </a:lnTo>
                <a:lnTo>
                  <a:pt x="1967427" y="165300"/>
                </a:lnTo>
                <a:lnTo>
                  <a:pt x="1948612" y="125826"/>
                </a:lnTo>
                <a:lnTo>
                  <a:pt x="1923537" y="90422"/>
                </a:lnTo>
                <a:lnTo>
                  <a:pt x="1892933" y="59817"/>
                </a:lnTo>
                <a:lnTo>
                  <a:pt x="1857529" y="34743"/>
                </a:lnTo>
                <a:lnTo>
                  <a:pt x="1818055" y="15928"/>
                </a:lnTo>
                <a:lnTo>
                  <a:pt x="1775243" y="4103"/>
                </a:lnTo>
                <a:lnTo>
                  <a:pt x="1729822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664253" y="7504195"/>
            <a:ext cx="1983739" cy="507365"/>
          </a:xfrm>
          <a:custGeom>
            <a:avLst/>
            <a:gdLst/>
            <a:ahLst/>
            <a:cxnLst/>
            <a:rect l="l" t="t" r="r" b="b"/>
            <a:pathLst>
              <a:path w="1983739" h="507365">
                <a:moveTo>
                  <a:pt x="1729821" y="0"/>
                </a:moveTo>
                <a:lnTo>
                  <a:pt x="0" y="0"/>
                </a:lnTo>
                <a:lnTo>
                  <a:pt x="0" y="253536"/>
                </a:lnTo>
                <a:lnTo>
                  <a:pt x="4103" y="298956"/>
                </a:lnTo>
                <a:lnTo>
                  <a:pt x="15928" y="341767"/>
                </a:lnTo>
                <a:lnTo>
                  <a:pt x="34743" y="381240"/>
                </a:lnTo>
                <a:lnTo>
                  <a:pt x="59817" y="416644"/>
                </a:lnTo>
                <a:lnTo>
                  <a:pt x="90422" y="447248"/>
                </a:lnTo>
                <a:lnTo>
                  <a:pt x="125826" y="472323"/>
                </a:lnTo>
                <a:lnTo>
                  <a:pt x="165300" y="491138"/>
                </a:lnTo>
                <a:lnTo>
                  <a:pt x="208112" y="502962"/>
                </a:lnTo>
                <a:lnTo>
                  <a:pt x="253533" y="507066"/>
                </a:lnTo>
                <a:lnTo>
                  <a:pt x="1983355" y="507066"/>
                </a:lnTo>
                <a:lnTo>
                  <a:pt x="1983355" y="253532"/>
                </a:lnTo>
                <a:lnTo>
                  <a:pt x="1979251" y="208111"/>
                </a:lnTo>
                <a:lnTo>
                  <a:pt x="1967426" y="165299"/>
                </a:lnTo>
                <a:lnTo>
                  <a:pt x="1948612" y="125825"/>
                </a:lnTo>
                <a:lnTo>
                  <a:pt x="1923537" y="90421"/>
                </a:lnTo>
                <a:lnTo>
                  <a:pt x="1892932" y="59817"/>
                </a:lnTo>
                <a:lnTo>
                  <a:pt x="1857528" y="34742"/>
                </a:lnTo>
                <a:lnTo>
                  <a:pt x="1818054" y="15928"/>
                </a:lnTo>
                <a:lnTo>
                  <a:pt x="1775242" y="4103"/>
                </a:lnTo>
                <a:lnTo>
                  <a:pt x="1729821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614458" y="7476049"/>
            <a:ext cx="1983739" cy="507365"/>
          </a:xfrm>
          <a:custGeom>
            <a:avLst/>
            <a:gdLst/>
            <a:ahLst/>
            <a:cxnLst/>
            <a:rect l="l" t="t" r="r" b="b"/>
            <a:pathLst>
              <a:path w="1983739" h="507365">
                <a:moveTo>
                  <a:pt x="1729822" y="0"/>
                </a:moveTo>
                <a:lnTo>
                  <a:pt x="0" y="0"/>
                </a:lnTo>
                <a:lnTo>
                  <a:pt x="0" y="253537"/>
                </a:lnTo>
                <a:lnTo>
                  <a:pt x="4103" y="298957"/>
                </a:lnTo>
                <a:lnTo>
                  <a:pt x="15928" y="341769"/>
                </a:lnTo>
                <a:lnTo>
                  <a:pt x="34743" y="381242"/>
                </a:lnTo>
                <a:lnTo>
                  <a:pt x="59817" y="416645"/>
                </a:lnTo>
                <a:lnTo>
                  <a:pt x="90422" y="447250"/>
                </a:lnTo>
                <a:lnTo>
                  <a:pt x="125826" y="472324"/>
                </a:lnTo>
                <a:lnTo>
                  <a:pt x="165300" y="491139"/>
                </a:lnTo>
                <a:lnTo>
                  <a:pt x="208112" y="502964"/>
                </a:lnTo>
                <a:lnTo>
                  <a:pt x="253533" y="507067"/>
                </a:lnTo>
                <a:lnTo>
                  <a:pt x="1983355" y="507067"/>
                </a:lnTo>
                <a:lnTo>
                  <a:pt x="1983355" y="253533"/>
                </a:lnTo>
                <a:lnTo>
                  <a:pt x="1979251" y="208112"/>
                </a:lnTo>
                <a:lnTo>
                  <a:pt x="1967427" y="165300"/>
                </a:lnTo>
                <a:lnTo>
                  <a:pt x="1948612" y="125826"/>
                </a:lnTo>
                <a:lnTo>
                  <a:pt x="1923537" y="90422"/>
                </a:lnTo>
                <a:lnTo>
                  <a:pt x="1892933" y="59817"/>
                </a:lnTo>
                <a:lnTo>
                  <a:pt x="1857529" y="34743"/>
                </a:lnTo>
                <a:lnTo>
                  <a:pt x="1818055" y="15928"/>
                </a:lnTo>
                <a:lnTo>
                  <a:pt x="1775243" y="4103"/>
                </a:lnTo>
                <a:lnTo>
                  <a:pt x="1729822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845352" y="8213247"/>
            <a:ext cx="1983739" cy="507365"/>
          </a:xfrm>
          <a:custGeom>
            <a:avLst/>
            <a:gdLst/>
            <a:ahLst/>
            <a:cxnLst/>
            <a:rect l="l" t="t" r="r" b="b"/>
            <a:pathLst>
              <a:path w="1983739" h="507365">
                <a:moveTo>
                  <a:pt x="1729822" y="0"/>
                </a:moveTo>
                <a:lnTo>
                  <a:pt x="0" y="0"/>
                </a:lnTo>
                <a:lnTo>
                  <a:pt x="0" y="253536"/>
                </a:lnTo>
                <a:lnTo>
                  <a:pt x="4103" y="298956"/>
                </a:lnTo>
                <a:lnTo>
                  <a:pt x="15928" y="341767"/>
                </a:lnTo>
                <a:lnTo>
                  <a:pt x="34743" y="381240"/>
                </a:lnTo>
                <a:lnTo>
                  <a:pt x="59817" y="416644"/>
                </a:lnTo>
                <a:lnTo>
                  <a:pt x="90422" y="447248"/>
                </a:lnTo>
                <a:lnTo>
                  <a:pt x="125826" y="472323"/>
                </a:lnTo>
                <a:lnTo>
                  <a:pt x="165300" y="491138"/>
                </a:lnTo>
                <a:lnTo>
                  <a:pt x="208112" y="502962"/>
                </a:lnTo>
                <a:lnTo>
                  <a:pt x="253533" y="507066"/>
                </a:lnTo>
                <a:lnTo>
                  <a:pt x="1983355" y="507066"/>
                </a:lnTo>
                <a:lnTo>
                  <a:pt x="1983355" y="253532"/>
                </a:lnTo>
                <a:lnTo>
                  <a:pt x="1979251" y="208111"/>
                </a:lnTo>
                <a:lnTo>
                  <a:pt x="1967427" y="165299"/>
                </a:lnTo>
                <a:lnTo>
                  <a:pt x="1948612" y="125825"/>
                </a:lnTo>
                <a:lnTo>
                  <a:pt x="1923537" y="90421"/>
                </a:lnTo>
                <a:lnTo>
                  <a:pt x="1892933" y="59817"/>
                </a:lnTo>
                <a:lnTo>
                  <a:pt x="1857529" y="34742"/>
                </a:lnTo>
                <a:lnTo>
                  <a:pt x="1818055" y="15928"/>
                </a:lnTo>
                <a:lnTo>
                  <a:pt x="1775243" y="4103"/>
                </a:lnTo>
                <a:lnTo>
                  <a:pt x="1729822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795557" y="8185102"/>
            <a:ext cx="1983739" cy="507365"/>
          </a:xfrm>
          <a:custGeom>
            <a:avLst/>
            <a:gdLst/>
            <a:ahLst/>
            <a:cxnLst/>
            <a:rect l="l" t="t" r="r" b="b"/>
            <a:pathLst>
              <a:path w="1983739" h="507365">
                <a:moveTo>
                  <a:pt x="1729822" y="0"/>
                </a:moveTo>
                <a:lnTo>
                  <a:pt x="0" y="0"/>
                </a:lnTo>
                <a:lnTo>
                  <a:pt x="0" y="253537"/>
                </a:lnTo>
                <a:lnTo>
                  <a:pt x="4103" y="298957"/>
                </a:lnTo>
                <a:lnTo>
                  <a:pt x="15928" y="341769"/>
                </a:lnTo>
                <a:lnTo>
                  <a:pt x="34743" y="381242"/>
                </a:lnTo>
                <a:lnTo>
                  <a:pt x="59817" y="416645"/>
                </a:lnTo>
                <a:lnTo>
                  <a:pt x="90422" y="447250"/>
                </a:lnTo>
                <a:lnTo>
                  <a:pt x="125826" y="472324"/>
                </a:lnTo>
                <a:lnTo>
                  <a:pt x="165300" y="491139"/>
                </a:lnTo>
                <a:lnTo>
                  <a:pt x="208112" y="502964"/>
                </a:lnTo>
                <a:lnTo>
                  <a:pt x="253533" y="507067"/>
                </a:lnTo>
                <a:lnTo>
                  <a:pt x="1983355" y="507067"/>
                </a:lnTo>
                <a:lnTo>
                  <a:pt x="1983355" y="253533"/>
                </a:lnTo>
                <a:lnTo>
                  <a:pt x="1979251" y="208112"/>
                </a:lnTo>
                <a:lnTo>
                  <a:pt x="1967427" y="165300"/>
                </a:lnTo>
                <a:lnTo>
                  <a:pt x="1948612" y="125826"/>
                </a:lnTo>
                <a:lnTo>
                  <a:pt x="1923537" y="90422"/>
                </a:lnTo>
                <a:lnTo>
                  <a:pt x="1892933" y="59817"/>
                </a:lnTo>
                <a:lnTo>
                  <a:pt x="1857529" y="34743"/>
                </a:lnTo>
                <a:lnTo>
                  <a:pt x="1818055" y="15928"/>
                </a:lnTo>
                <a:lnTo>
                  <a:pt x="1775243" y="4103"/>
                </a:lnTo>
                <a:lnTo>
                  <a:pt x="1729822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49799" y="8213247"/>
            <a:ext cx="1983739" cy="507365"/>
          </a:xfrm>
          <a:custGeom>
            <a:avLst/>
            <a:gdLst/>
            <a:ahLst/>
            <a:cxnLst/>
            <a:rect l="l" t="t" r="r" b="b"/>
            <a:pathLst>
              <a:path w="1983739" h="507365">
                <a:moveTo>
                  <a:pt x="1729822" y="0"/>
                </a:moveTo>
                <a:lnTo>
                  <a:pt x="0" y="0"/>
                </a:lnTo>
                <a:lnTo>
                  <a:pt x="0" y="253536"/>
                </a:lnTo>
                <a:lnTo>
                  <a:pt x="4103" y="298956"/>
                </a:lnTo>
                <a:lnTo>
                  <a:pt x="15928" y="341767"/>
                </a:lnTo>
                <a:lnTo>
                  <a:pt x="34743" y="381240"/>
                </a:lnTo>
                <a:lnTo>
                  <a:pt x="59817" y="416644"/>
                </a:lnTo>
                <a:lnTo>
                  <a:pt x="90422" y="447248"/>
                </a:lnTo>
                <a:lnTo>
                  <a:pt x="125826" y="472323"/>
                </a:lnTo>
                <a:lnTo>
                  <a:pt x="165300" y="491138"/>
                </a:lnTo>
                <a:lnTo>
                  <a:pt x="208112" y="502962"/>
                </a:lnTo>
                <a:lnTo>
                  <a:pt x="253533" y="507066"/>
                </a:lnTo>
                <a:lnTo>
                  <a:pt x="1983355" y="507066"/>
                </a:lnTo>
                <a:lnTo>
                  <a:pt x="1983355" y="253532"/>
                </a:lnTo>
                <a:lnTo>
                  <a:pt x="1979251" y="208111"/>
                </a:lnTo>
                <a:lnTo>
                  <a:pt x="1967427" y="165299"/>
                </a:lnTo>
                <a:lnTo>
                  <a:pt x="1948612" y="125825"/>
                </a:lnTo>
                <a:lnTo>
                  <a:pt x="1923537" y="90421"/>
                </a:lnTo>
                <a:lnTo>
                  <a:pt x="1892933" y="59817"/>
                </a:lnTo>
                <a:lnTo>
                  <a:pt x="1857529" y="34742"/>
                </a:lnTo>
                <a:lnTo>
                  <a:pt x="1818055" y="15928"/>
                </a:lnTo>
                <a:lnTo>
                  <a:pt x="1775243" y="4103"/>
                </a:lnTo>
                <a:lnTo>
                  <a:pt x="1729822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300005" y="8185102"/>
            <a:ext cx="1983739" cy="507365"/>
          </a:xfrm>
          <a:custGeom>
            <a:avLst/>
            <a:gdLst/>
            <a:ahLst/>
            <a:cxnLst/>
            <a:rect l="l" t="t" r="r" b="b"/>
            <a:pathLst>
              <a:path w="1983739" h="507365">
                <a:moveTo>
                  <a:pt x="1729821" y="0"/>
                </a:moveTo>
                <a:lnTo>
                  <a:pt x="0" y="0"/>
                </a:lnTo>
                <a:lnTo>
                  <a:pt x="0" y="253537"/>
                </a:lnTo>
                <a:lnTo>
                  <a:pt x="4103" y="298957"/>
                </a:lnTo>
                <a:lnTo>
                  <a:pt x="15928" y="341769"/>
                </a:lnTo>
                <a:lnTo>
                  <a:pt x="34742" y="381242"/>
                </a:lnTo>
                <a:lnTo>
                  <a:pt x="59817" y="416645"/>
                </a:lnTo>
                <a:lnTo>
                  <a:pt x="90421" y="447250"/>
                </a:lnTo>
                <a:lnTo>
                  <a:pt x="125825" y="472324"/>
                </a:lnTo>
                <a:lnTo>
                  <a:pt x="165299" y="491139"/>
                </a:lnTo>
                <a:lnTo>
                  <a:pt x="208111" y="502964"/>
                </a:lnTo>
                <a:lnTo>
                  <a:pt x="253532" y="507067"/>
                </a:lnTo>
                <a:lnTo>
                  <a:pt x="1983355" y="507067"/>
                </a:lnTo>
                <a:lnTo>
                  <a:pt x="1983355" y="253533"/>
                </a:lnTo>
                <a:lnTo>
                  <a:pt x="1979251" y="208112"/>
                </a:lnTo>
                <a:lnTo>
                  <a:pt x="1967426" y="165300"/>
                </a:lnTo>
                <a:lnTo>
                  <a:pt x="1948612" y="125826"/>
                </a:lnTo>
                <a:lnTo>
                  <a:pt x="1923537" y="90422"/>
                </a:lnTo>
                <a:lnTo>
                  <a:pt x="1892932" y="59817"/>
                </a:lnTo>
                <a:lnTo>
                  <a:pt x="1857528" y="34743"/>
                </a:lnTo>
                <a:lnTo>
                  <a:pt x="1818054" y="15928"/>
                </a:lnTo>
                <a:lnTo>
                  <a:pt x="1775242" y="4103"/>
                </a:lnTo>
                <a:lnTo>
                  <a:pt x="1729821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91682" y="7504195"/>
            <a:ext cx="1983739" cy="507365"/>
          </a:xfrm>
          <a:custGeom>
            <a:avLst/>
            <a:gdLst/>
            <a:ahLst/>
            <a:cxnLst/>
            <a:rect l="l" t="t" r="r" b="b"/>
            <a:pathLst>
              <a:path w="1983739" h="507365">
                <a:moveTo>
                  <a:pt x="1729821" y="0"/>
                </a:moveTo>
                <a:lnTo>
                  <a:pt x="0" y="0"/>
                </a:lnTo>
                <a:lnTo>
                  <a:pt x="0" y="253536"/>
                </a:lnTo>
                <a:lnTo>
                  <a:pt x="4103" y="298956"/>
                </a:lnTo>
                <a:lnTo>
                  <a:pt x="15928" y="341767"/>
                </a:lnTo>
                <a:lnTo>
                  <a:pt x="34743" y="381240"/>
                </a:lnTo>
                <a:lnTo>
                  <a:pt x="59817" y="416644"/>
                </a:lnTo>
                <a:lnTo>
                  <a:pt x="90422" y="447248"/>
                </a:lnTo>
                <a:lnTo>
                  <a:pt x="125826" y="472323"/>
                </a:lnTo>
                <a:lnTo>
                  <a:pt x="165300" y="491138"/>
                </a:lnTo>
                <a:lnTo>
                  <a:pt x="208112" y="502962"/>
                </a:lnTo>
                <a:lnTo>
                  <a:pt x="253533" y="507066"/>
                </a:lnTo>
                <a:lnTo>
                  <a:pt x="1983355" y="507066"/>
                </a:lnTo>
                <a:lnTo>
                  <a:pt x="1983355" y="253532"/>
                </a:lnTo>
                <a:lnTo>
                  <a:pt x="1979251" y="208111"/>
                </a:lnTo>
                <a:lnTo>
                  <a:pt x="1967426" y="165299"/>
                </a:lnTo>
                <a:lnTo>
                  <a:pt x="1948612" y="125825"/>
                </a:lnTo>
                <a:lnTo>
                  <a:pt x="1923537" y="90421"/>
                </a:lnTo>
                <a:lnTo>
                  <a:pt x="1892932" y="59817"/>
                </a:lnTo>
                <a:lnTo>
                  <a:pt x="1857528" y="34742"/>
                </a:lnTo>
                <a:lnTo>
                  <a:pt x="1818054" y="15928"/>
                </a:lnTo>
                <a:lnTo>
                  <a:pt x="1775242" y="4103"/>
                </a:lnTo>
                <a:lnTo>
                  <a:pt x="1729821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1887" y="7476049"/>
            <a:ext cx="1983739" cy="507365"/>
          </a:xfrm>
          <a:custGeom>
            <a:avLst/>
            <a:gdLst/>
            <a:ahLst/>
            <a:cxnLst/>
            <a:rect l="l" t="t" r="r" b="b"/>
            <a:pathLst>
              <a:path w="1983739" h="507365">
                <a:moveTo>
                  <a:pt x="1729822" y="0"/>
                </a:moveTo>
                <a:lnTo>
                  <a:pt x="0" y="0"/>
                </a:lnTo>
                <a:lnTo>
                  <a:pt x="0" y="253537"/>
                </a:lnTo>
                <a:lnTo>
                  <a:pt x="4103" y="298957"/>
                </a:lnTo>
                <a:lnTo>
                  <a:pt x="15928" y="341769"/>
                </a:lnTo>
                <a:lnTo>
                  <a:pt x="34743" y="381242"/>
                </a:lnTo>
                <a:lnTo>
                  <a:pt x="59817" y="416645"/>
                </a:lnTo>
                <a:lnTo>
                  <a:pt x="90422" y="447250"/>
                </a:lnTo>
                <a:lnTo>
                  <a:pt x="125826" y="472324"/>
                </a:lnTo>
                <a:lnTo>
                  <a:pt x="165300" y="491139"/>
                </a:lnTo>
                <a:lnTo>
                  <a:pt x="208112" y="502964"/>
                </a:lnTo>
                <a:lnTo>
                  <a:pt x="253533" y="507067"/>
                </a:lnTo>
                <a:lnTo>
                  <a:pt x="1983355" y="507067"/>
                </a:lnTo>
                <a:lnTo>
                  <a:pt x="1983355" y="253533"/>
                </a:lnTo>
                <a:lnTo>
                  <a:pt x="1979251" y="208112"/>
                </a:lnTo>
                <a:lnTo>
                  <a:pt x="1967427" y="165300"/>
                </a:lnTo>
                <a:lnTo>
                  <a:pt x="1948612" y="125826"/>
                </a:lnTo>
                <a:lnTo>
                  <a:pt x="1923537" y="90422"/>
                </a:lnTo>
                <a:lnTo>
                  <a:pt x="1892933" y="59817"/>
                </a:lnTo>
                <a:lnTo>
                  <a:pt x="1857529" y="34743"/>
                </a:lnTo>
                <a:lnTo>
                  <a:pt x="1818055" y="15928"/>
                </a:lnTo>
                <a:lnTo>
                  <a:pt x="1775243" y="4103"/>
                </a:lnTo>
                <a:lnTo>
                  <a:pt x="1729822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639233" y="7484900"/>
            <a:ext cx="1593215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2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CHAIRMAN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ts val="1620"/>
              </a:lnSpc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CA 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MAHAVIR</a:t>
            </a:r>
            <a:r>
              <a:rPr sz="14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JAIN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792822" y="7517581"/>
            <a:ext cx="1682114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4464">
              <a:lnSpc>
                <a:spcPts val="162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VICE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CHAIRMAN</a:t>
            </a:r>
            <a:endParaRPr sz="1400">
              <a:latin typeface="Arial"/>
              <a:cs typeface="Arial"/>
            </a:endParaRPr>
          </a:p>
          <a:p>
            <a:pPr marL="12701">
              <a:lnSpc>
                <a:spcPts val="1620"/>
              </a:lnSpc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CA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HARSHIT</a:t>
            </a:r>
            <a:r>
              <a:rPr sz="14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SHAH</a:t>
            </a:r>
            <a:endParaRPr sz="14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016644" y="7517581"/>
            <a:ext cx="16560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20"/>
              </a:lnSpc>
              <a:spcBef>
                <a:spcPts val="100"/>
              </a:spcBef>
            </a:pP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SECRETARY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ts val="1620"/>
              </a:lnSpc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CA RUSHI</a:t>
            </a:r>
            <a:r>
              <a:rPr sz="1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GANDHI</a:t>
            </a:r>
            <a:endParaRPr sz="14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441349" y="8226633"/>
            <a:ext cx="1741805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2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TREASURER</a:t>
            </a:r>
            <a:endParaRPr sz="1400" dirty="0">
              <a:latin typeface="Arial"/>
              <a:cs typeface="Arial"/>
            </a:endParaRPr>
          </a:p>
          <a:p>
            <a:pPr algn="ctr">
              <a:lnSpc>
                <a:spcPts val="1620"/>
              </a:lnSpc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CA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AKSHAR</a:t>
            </a:r>
            <a:r>
              <a:rPr sz="1400"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MEHTA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124555" y="8225478"/>
            <a:ext cx="1382395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2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MEMBER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ts val="1620"/>
              </a:lnSpc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CA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PINAL</a:t>
            </a:r>
            <a:r>
              <a:rPr sz="1400"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MODI</a:t>
            </a:r>
            <a:endParaRPr sz="14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224676" y="9319642"/>
            <a:ext cx="1983739" cy="507365"/>
          </a:xfrm>
          <a:custGeom>
            <a:avLst/>
            <a:gdLst/>
            <a:ahLst/>
            <a:cxnLst/>
            <a:rect l="l" t="t" r="r" b="b"/>
            <a:pathLst>
              <a:path w="1983739" h="507365">
                <a:moveTo>
                  <a:pt x="1729821" y="0"/>
                </a:moveTo>
                <a:lnTo>
                  <a:pt x="0" y="0"/>
                </a:lnTo>
                <a:lnTo>
                  <a:pt x="0" y="253536"/>
                </a:lnTo>
                <a:lnTo>
                  <a:pt x="4103" y="298956"/>
                </a:lnTo>
                <a:lnTo>
                  <a:pt x="15928" y="341768"/>
                </a:lnTo>
                <a:lnTo>
                  <a:pt x="34743" y="381241"/>
                </a:lnTo>
                <a:lnTo>
                  <a:pt x="59817" y="416645"/>
                </a:lnTo>
                <a:lnTo>
                  <a:pt x="90422" y="447249"/>
                </a:lnTo>
                <a:lnTo>
                  <a:pt x="125826" y="472323"/>
                </a:lnTo>
                <a:lnTo>
                  <a:pt x="165300" y="491138"/>
                </a:lnTo>
                <a:lnTo>
                  <a:pt x="208112" y="502962"/>
                </a:lnTo>
                <a:lnTo>
                  <a:pt x="253533" y="507066"/>
                </a:lnTo>
                <a:lnTo>
                  <a:pt x="1983355" y="507066"/>
                </a:lnTo>
                <a:lnTo>
                  <a:pt x="1983355" y="253533"/>
                </a:lnTo>
                <a:lnTo>
                  <a:pt x="1979251" y="208112"/>
                </a:lnTo>
                <a:lnTo>
                  <a:pt x="1967426" y="165300"/>
                </a:lnTo>
                <a:lnTo>
                  <a:pt x="1948612" y="125826"/>
                </a:lnTo>
                <a:lnTo>
                  <a:pt x="1923537" y="90422"/>
                </a:lnTo>
                <a:lnTo>
                  <a:pt x="1892932" y="59817"/>
                </a:lnTo>
                <a:lnTo>
                  <a:pt x="1857528" y="34743"/>
                </a:lnTo>
                <a:lnTo>
                  <a:pt x="1818054" y="15928"/>
                </a:lnTo>
                <a:lnTo>
                  <a:pt x="1775242" y="4103"/>
                </a:lnTo>
                <a:lnTo>
                  <a:pt x="1729821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174881" y="9291498"/>
            <a:ext cx="1983739" cy="507365"/>
          </a:xfrm>
          <a:custGeom>
            <a:avLst/>
            <a:gdLst/>
            <a:ahLst/>
            <a:cxnLst/>
            <a:rect l="l" t="t" r="r" b="b"/>
            <a:pathLst>
              <a:path w="1983739" h="507365">
                <a:moveTo>
                  <a:pt x="1729821" y="0"/>
                </a:moveTo>
                <a:lnTo>
                  <a:pt x="0" y="0"/>
                </a:lnTo>
                <a:lnTo>
                  <a:pt x="0" y="253536"/>
                </a:lnTo>
                <a:lnTo>
                  <a:pt x="4103" y="298956"/>
                </a:lnTo>
                <a:lnTo>
                  <a:pt x="15928" y="341767"/>
                </a:lnTo>
                <a:lnTo>
                  <a:pt x="34743" y="381240"/>
                </a:lnTo>
                <a:lnTo>
                  <a:pt x="59817" y="416644"/>
                </a:lnTo>
                <a:lnTo>
                  <a:pt x="90422" y="447248"/>
                </a:lnTo>
                <a:lnTo>
                  <a:pt x="125826" y="472323"/>
                </a:lnTo>
                <a:lnTo>
                  <a:pt x="165300" y="491138"/>
                </a:lnTo>
                <a:lnTo>
                  <a:pt x="208112" y="502962"/>
                </a:lnTo>
                <a:lnTo>
                  <a:pt x="253533" y="507066"/>
                </a:lnTo>
                <a:lnTo>
                  <a:pt x="1983355" y="507066"/>
                </a:lnTo>
                <a:lnTo>
                  <a:pt x="1983355" y="253532"/>
                </a:lnTo>
                <a:lnTo>
                  <a:pt x="1979251" y="208111"/>
                </a:lnTo>
                <a:lnTo>
                  <a:pt x="1967426" y="165299"/>
                </a:lnTo>
                <a:lnTo>
                  <a:pt x="1948612" y="125825"/>
                </a:lnTo>
                <a:lnTo>
                  <a:pt x="1923537" y="90421"/>
                </a:lnTo>
                <a:lnTo>
                  <a:pt x="1892932" y="59817"/>
                </a:lnTo>
                <a:lnTo>
                  <a:pt x="1857528" y="34742"/>
                </a:lnTo>
                <a:lnTo>
                  <a:pt x="1818054" y="15928"/>
                </a:lnTo>
                <a:lnTo>
                  <a:pt x="1775242" y="4103"/>
                </a:lnTo>
                <a:lnTo>
                  <a:pt x="1729821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3262141" y="9331872"/>
            <a:ext cx="1866264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7953">
              <a:lnSpc>
                <a:spcPts val="163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BRANCH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NOMINEE</a:t>
            </a:r>
            <a:endParaRPr sz="1400">
              <a:latin typeface="Arial"/>
              <a:cs typeface="Arial"/>
            </a:endParaRPr>
          </a:p>
          <a:p>
            <a:pPr marL="12701">
              <a:lnSpc>
                <a:spcPts val="1390"/>
              </a:lnSpc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CA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VISHAL DOSHI</a:t>
            </a:r>
            <a:r>
              <a:rPr sz="1200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(RCM)</a:t>
            </a:r>
            <a:endParaRPr sz="12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288592" y="9050108"/>
            <a:ext cx="638826" cy="10179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64326" y="7901757"/>
            <a:ext cx="3600000" cy="2159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6496" y="7901757"/>
            <a:ext cx="3600000" cy="2159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64326" y="5789995"/>
            <a:ext cx="3600000" cy="20337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6496" y="3781331"/>
            <a:ext cx="3600000" cy="40709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64326" y="3781334"/>
            <a:ext cx="3600000" cy="19784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6608" y="3927109"/>
            <a:ext cx="3399790" cy="1687195"/>
          </a:xfrm>
          <a:custGeom>
            <a:avLst/>
            <a:gdLst/>
            <a:ahLst/>
            <a:cxnLst/>
            <a:rect l="l" t="t" r="r" b="b"/>
            <a:pathLst>
              <a:path w="3399790" h="1687195">
                <a:moveTo>
                  <a:pt x="124801" y="0"/>
                </a:moveTo>
                <a:lnTo>
                  <a:pt x="3274970" y="0"/>
                </a:lnTo>
                <a:lnTo>
                  <a:pt x="3323428" y="8422"/>
                </a:lnTo>
                <a:lnTo>
                  <a:pt x="3363111" y="31356"/>
                </a:lnTo>
                <a:lnTo>
                  <a:pt x="3389924" y="65297"/>
                </a:lnTo>
                <a:lnTo>
                  <a:pt x="3399772" y="106744"/>
                </a:lnTo>
                <a:lnTo>
                  <a:pt x="3399772" y="1580191"/>
                </a:lnTo>
                <a:lnTo>
                  <a:pt x="3389924" y="1621636"/>
                </a:lnTo>
                <a:lnTo>
                  <a:pt x="3363110" y="1655578"/>
                </a:lnTo>
                <a:lnTo>
                  <a:pt x="3323427" y="1678512"/>
                </a:lnTo>
                <a:lnTo>
                  <a:pt x="3274970" y="1686935"/>
                </a:lnTo>
                <a:lnTo>
                  <a:pt x="124801" y="1686935"/>
                </a:lnTo>
                <a:lnTo>
                  <a:pt x="76343" y="1678513"/>
                </a:lnTo>
                <a:lnTo>
                  <a:pt x="36660" y="1655579"/>
                </a:lnTo>
                <a:lnTo>
                  <a:pt x="9847" y="1621638"/>
                </a:lnTo>
                <a:lnTo>
                  <a:pt x="0" y="1580191"/>
                </a:lnTo>
                <a:lnTo>
                  <a:pt x="0" y="106744"/>
                </a:lnTo>
                <a:lnTo>
                  <a:pt x="9847" y="65297"/>
                </a:lnTo>
                <a:lnTo>
                  <a:pt x="36659" y="31356"/>
                </a:lnTo>
                <a:lnTo>
                  <a:pt x="76341" y="8422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64442" y="3927109"/>
            <a:ext cx="3399790" cy="1687195"/>
          </a:xfrm>
          <a:custGeom>
            <a:avLst/>
            <a:gdLst/>
            <a:ahLst/>
            <a:cxnLst/>
            <a:rect l="l" t="t" r="r" b="b"/>
            <a:pathLst>
              <a:path w="3399790" h="1687195">
                <a:moveTo>
                  <a:pt x="124801" y="0"/>
                </a:moveTo>
                <a:lnTo>
                  <a:pt x="3274970" y="0"/>
                </a:lnTo>
                <a:lnTo>
                  <a:pt x="3323428" y="8422"/>
                </a:lnTo>
                <a:lnTo>
                  <a:pt x="3363111" y="31356"/>
                </a:lnTo>
                <a:lnTo>
                  <a:pt x="3389924" y="65297"/>
                </a:lnTo>
                <a:lnTo>
                  <a:pt x="3399772" y="106744"/>
                </a:lnTo>
                <a:lnTo>
                  <a:pt x="3399772" y="1580191"/>
                </a:lnTo>
                <a:lnTo>
                  <a:pt x="3389924" y="1621636"/>
                </a:lnTo>
                <a:lnTo>
                  <a:pt x="3363110" y="1655578"/>
                </a:lnTo>
                <a:lnTo>
                  <a:pt x="3323427" y="1678512"/>
                </a:lnTo>
                <a:lnTo>
                  <a:pt x="3274970" y="1686935"/>
                </a:lnTo>
                <a:lnTo>
                  <a:pt x="124801" y="1686935"/>
                </a:lnTo>
                <a:lnTo>
                  <a:pt x="76343" y="1678513"/>
                </a:lnTo>
                <a:lnTo>
                  <a:pt x="36660" y="1655579"/>
                </a:lnTo>
                <a:lnTo>
                  <a:pt x="9847" y="1621638"/>
                </a:lnTo>
                <a:lnTo>
                  <a:pt x="0" y="1580191"/>
                </a:lnTo>
                <a:lnTo>
                  <a:pt x="0" y="106744"/>
                </a:lnTo>
                <a:lnTo>
                  <a:pt x="9847" y="65297"/>
                </a:lnTo>
                <a:lnTo>
                  <a:pt x="36659" y="31356"/>
                </a:lnTo>
                <a:lnTo>
                  <a:pt x="76341" y="8422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6608" y="5968518"/>
            <a:ext cx="3399790" cy="1687195"/>
          </a:xfrm>
          <a:custGeom>
            <a:avLst/>
            <a:gdLst/>
            <a:ahLst/>
            <a:cxnLst/>
            <a:rect l="l" t="t" r="r" b="b"/>
            <a:pathLst>
              <a:path w="3399790" h="1687195">
                <a:moveTo>
                  <a:pt x="124801" y="0"/>
                </a:moveTo>
                <a:lnTo>
                  <a:pt x="3274970" y="0"/>
                </a:lnTo>
                <a:lnTo>
                  <a:pt x="3323428" y="8422"/>
                </a:lnTo>
                <a:lnTo>
                  <a:pt x="3363111" y="31355"/>
                </a:lnTo>
                <a:lnTo>
                  <a:pt x="3389924" y="65295"/>
                </a:lnTo>
                <a:lnTo>
                  <a:pt x="3399772" y="106739"/>
                </a:lnTo>
                <a:lnTo>
                  <a:pt x="3399772" y="1580191"/>
                </a:lnTo>
                <a:lnTo>
                  <a:pt x="3389924" y="1621635"/>
                </a:lnTo>
                <a:lnTo>
                  <a:pt x="3363110" y="1655575"/>
                </a:lnTo>
                <a:lnTo>
                  <a:pt x="3323427" y="1678508"/>
                </a:lnTo>
                <a:lnTo>
                  <a:pt x="3274970" y="1686930"/>
                </a:lnTo>
                <a:lnTo>
                  <a:pt x="124801" y="1686930"/>
                </a:lnTo>
                <a:lnTo>
                  <a:pt x="76343" y="1678508"/>
                </a:lnTo>
                <a:lnTo>
                  <a:pt x="36660" y="1655576"/>
                </a:lnTo>
                <a:lnTo>
                  <a:pt x="9847" y="1621636"/>
                </a:lnTo>
                <a:lnTo>
                  <a:pt x="0" y="1580191"/>
                </a:lnTo>
                <a:lnTo>
                  <a:pt x="0" y="106739"/>
                </a:lnTo>
                <a:lnTo>
                  <a:pt x="9847" y="65294"/>
                </a:lnTo>
                <a:lnTo>
                  <a:pt x="36659" y="31354"/>
                </a:lnTo>
                <a:lnTo>
                  <a:pt x="76341" y="8422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64442" y="5968518"/>
            <a:ext cx="3399790" cy="1687195"/>
          </a:xfrm>
          <a:custGeom>
            <a:avLst/>
            <a:gdLst/>
            <a:ahLst/>
            <a:cxnLst/>
            <a:rect l="l" t="t" r="r" b="b"/>
            <a:pathLst>
              <a:path w="3399790" h="1687195">
                <a:moveTo>
                  <a:pt x="124801" y="0"/>
                </a:moveTo>
                <a:lnTo>
                  <a:pt x="3274970" y="0"/>
                </a:lnTo>
                <a:lnTo>
                  <a:pt x="3323428" y="8422"/>
                </a:lnTo>
                <a:lnTo>
                  <a:pt x="3363111" y="31355"/>
                </a:lnTo>
                <a:lnTo>
                  <a:pt x="3389924" y="65295"/>
                </a:lnTo>
                <a:lnTo>
                  <a:pt x="3399772" y="106739"/>
                </a:lnTo>
                <a:lnTo>
                  <a:pt x="3399772" y="1580191"/>
                </a:lnTo>
                <a:lnTo>
                  <a:pt x="3389924" y="1621635"/>
                </a:lnTo>
                <a:lnTo>
                  <a:pt x="3363110" y="1655575"/>
                </a:lnTo>
                <a:lnTo>
                  <a:pt x="3323427" y="1678508"/>
                </a:lnTo>
                <a:lnTo>
                  <a:pt x="3274970" y="1686930"/>
                </a:lnTo>
                <a:lnTo>
                  <a:pt x="124801" y="1686930"/>
                </a:lnTo>
                <a:lnTo>
                  <a:pt x="76343" y="1678508"/>
                </a:lnTo>
                <a:lnTo>
                  <a:pt x="36660" y="1655576"/>
                </a:lnTo>
                <a:lnTo>
                  <a:pt x="9847" y="1621636"/>
                </a:lnTo>
                <a:lnTo>
                  <a:pt x="0" y="1580191"/>
                </a:lnTo>
                <a:lnTo>
                  <a:pt x="0" y="106739"/>
                </a:lnTo>
                <a:lnTo>
                  <a:pt x="9847" y="65294"/>
                </a:lnTo>
                <a:lnTo>
                  <a:pt x="36659" y="31354"/>
                </a:lnTo>
                <a:lnTo>
                  <a:pt x="76341" y="8422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64326" y="1798630"/>
            <a:ext cx="3600000" cy="19784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6496" y="1798630"/>
            <a:ext cx="3600000" cy="19784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" y="10403598"/>
            <a:ext cx="7560309" cy="288925"/>
          </a:xfrm>
          <a:custGeom>
            <a:avLst/>
            <a:gdLst/>
            <a:ahLst/>
            <a:cxnLst/>
            <a:rect l="l" t="t" r="r" b="b"/>
            <a:pathLst>
              <a:path w="7560309" h="288925">
                <a:moveTo>
                  <a:pt x="0" y="288403"/>
                </a:moveTo>
                <a:lnTo>
                  <a:pt x="7559999" y="288403"/>
                </a:lnTo>
                <a:lnTo>
                  <a:pt x="7559999" y="0"/>
                </a:lnTo>
                <a:lnTo>
                  <a:pt x="0" y="0"/>
                </a:lnTo>
                <a:lnTo>
                  <a:pt x="0" y="288403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49498" y="10403598"/>
            <a:ext cx="2179320" cy="288925"/>
          </a:xfrm>
          <a:custGeom>
            <a:avLst/>
            <a:gdLst/>
            <a:ahLst/>
            <a:cxnLst/>
            <a:rect l="l" t="t" r="r" b="b"/>
            <a:pathLst>
              <a:path w="2179320" h="288925">
                <a:moveTo>
                  <a:pt x="2178716" y="0"/>
                </a:moveTo>
                <a:lnTo>
                  <a:pt x="1240045" y="0"/>
                </a:lnTo>
                <a:lnTo>
                  <a:pt x="0" y="288403"/>
                </a:lnTo>
                <a:lnTo>
                  <a:pt x="1693480" y="288403"/>
                </a:lnTo>
                <a:lnTo>
                  <a:pt x="2178716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442979" y="10403598"/>
            <a:ext cx="4117340" cy="288925"/>
          </a:xfrm>
          <a:custGeom>
            <a:avLst/>
            <a:gdLst/>
            <a:ahLst/>
            <a:cxnLst/>
            <a:rect l="l" t="t" r="r" b="b"/>
            <a:pathLst>
              <a:path w="4117340" h="288925">
                <a:moveTo>
                  <a:pt x="4117020" y="0"/>
                </a:moveTo>
                <a:lnTo>
                  <a:pt x="485235" y="0"/>
                </a:lnTo>
                <a:lnTo>
                  <a:pt x="0" y="288403"/>
                </a:lnTo>
                <a:lnTo>
                  <a:pt x="4117020" y="288403"/>
                </a:lnTo>
                <a:lnTo>
                  <a:pt x="4117020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-1136" y="10229693"/>
            <a:ext cx="7103745" cy="108585"/>
          </a:xfrm>
          <a:custGeom>
            <a:avLst/>
            <a:gdLst/>
            <a:ahLst/>
            <a:cxnLst/>
            <a:rect l="l" t="t" r="r" b="b"/>
            <a:pathLst>
              <a:path w="7103745" h="108584">
                <a:moveTo>
                  <a:pt x="6953187" y="0"/>
                </a:moveTo>
                <a:lnTo>
                  <a:pt x="0" y="0"/>
                </a:lnTo>
                <a:lnTo>
                  <a:pt x="0" y="108572"/>
                </a:lnTo>
                <a:lnTo>
                  <a:pt x="7103549" y="108572"/>
                </a:lnTo>
                <a:lnTo>
                  <a:pt x="7091734" y="66308"/>
                </a:lnTo>
                <a:lnTo>
                  <a:pt x="7059512" y="31797"/>
                </a:lnTo>
                <a:lnTo>
                  <a:pt x="7011719" y="8531"/>
                </a:lnTo>
                <a:lnTo>
                  <a:pt x="695318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27415" y="398385"/>
            <a:ext cx="4524375" cy="471805"/>
          </a:xfrm>
          <a:custGeom>
            <a:avLst/>
            <a:gdLst/>
            <a:ahLst/>
            <a:cxnLst/>
            <a:rect l="l" t="t" r="r" b="b"/>
            <a:pathLst>
              <a:path w="4524375" h="471805">
                <a:moveTo>
                  <a:pt x="0" y="471622"/>
                </a:moveTo>
                <a:lnTo>
                  <a:pt x="4523831" y="471622"/>
                </a:lnTo>
                <a:lnTo>
                  <a:pt x="4523831" y="0"/>
                </a:lnTo>
                <a:lnTo>
                  <a:pt x="0" y="0"/>
                </a:lnTo>
                <a:lnTo>
                  <a:pt x="0" y="471622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0001" y="0"/>
            <a:ext cx="7371715" cy="1057910"/>
          </a:xfrm>
          <a:custGeom>
            <a:avLst/>
            <a:gdLst/>
            <a:ahLst/>
            <a:cxnLst/>
            <a:rect l="l" t="t" r="r" b="b"/>
            <a:pathLst>
              <a:path w="7371715" h="1057910">
                <a:moveTo>
                  <a:pt x="7371245" y="0"/>
                </a:moveTo>
                <a:lnTo>
                  <a:pt x="0" y="0"/>
                </a:lnTo>
                <a:lnTo>
                  <a:pt x="0" y="1057291"/>
                </a:lnTo>
                <a:lnTo>
                  <a:pt x="2564780" y="1057291"/>
                </a:lnTo>
                <a:lnTo>
                  <a:pt x="2615145" y="1056674"/>
                </a:lnTo>
                <a:lnTo>
                  <a:pt x="2665359" y="1054829"/>
                </a:lnTo>
                <a:lnTo>
                  <a:pt x="2715383" y="1051763"/>
                </a:lnTo>
                <a:lnTo>
                  <a:pt x="2765176" y="1047485"/>
                </a:lnTo>
                <a:lnTo>
                  <a:pt x="2814701" y="1042001"/>
                </a:lnTo>
                <a:lnTo>
                  <a:pt x="2863918" y="1035321"/>
                </a:lnTo>
                <a:lnTo>
                  <a:pt x="2912787" y="1027451"/>
                </a:lnTo>
                <a:lnTo>
                  <a:pt x="2961269" y="1018400"/>
                </a:lnTo>
                <a:lnTo>
                  <a:pt x="3009325" y="1008175"/>
                </a:lnTo>
                <a:lnTo>
                  <a:pt x="3056916" y="996785"/>
                </a:lnTo>
                <a:lnTo>
                  <a:pt x="3104002" y="984237"/>
                </a:lnTo>
                <a:lnTo>
                  <a:pt x="3150545" y="970539"/>
                </a:lnTo>
                <a:lnTo>
                  <a:pt x="3196504" y="955699"/>
                </a:lnTo>
                <a:lnTo>
                  <a:pt x="3241842" y="939724"/>
                </a:lnTo>
                <a:lnTo>
                  <a:pt x="3286518" y="922623"/>
                </a:lnTo>
                <a:lnTo>
                  <a:pt x="3330493" y="904403"/>
                </a:lnTo>
                <a:lnTo>
                  <a:pt x="3743885" y="726437"/>
                </a:lnTo>
                <a:lnTo>
                  <a:pt x="3789326" y="707465"/>
                </a:lnTo>
                <a:lnTo>
                  <a:pt x="3835353" y="689418"/>
                </a:lnTo>
                <a:lnTo>
                  <a:pt x="3881941" y="672301"/>
                </a:lnTo>
                <a:lnTo>
                  <a:pt x="3929064" y="656120"/>
                </a:lnTo>
                <a:lnTo>
                  <a:pt x="3976696" y="640879"/>
                </a:lnTo>
                <a:lnTo>
                  <a:pt x="4024810" y="626583"/>
                </a:lnTo>
                <a:lnTo>
                  <a:pt x="4073380" y="613239"/>
                </a:lnTo>
                <a:lnTo>
                  <a:pt x="4122382" y="600850"/>
                </a:lnTo>
                <a:lnTo>
                  <a:pt x="4171788" y="589423"/>
                </a:lnTo>
                <a:lnTo>
                  <a:pt x="4221573" y="578962"/>
                </a:lnTo>
                <a:lnTo>
                  <a:pt x="4271710" y="569473"/>
                </a:lnTo>
                <a:lnTo>
                  <a:pt x="4322175" y="560960"/>
                </a:lnTo>
                <a:lnTo>
                  <a:pt x="4372940" y="553430"/>
                </a:lnTo>
                <a:lnTo>
                  <a:pt x="4423980" y="546887"/>
                </a:lnTo>
                <a:lnTo>
                  <a:pt x="4475269" y="541336"/>
                </a:lnTo>
                <a:lnTo>
                  <a:pt x="4526780" y="536783"/>
                </a:lnTo>
                <a:lnTo>
                  <a:pt x="4578489" y="533232"/>
                </a:lnTo>
                <a:lnTo>
                  <a:pt x="4630369" y="530690"/>
                </a:lnTo>
                <a:lnTo>
                  <a:pt x="4682393" y="529161"/>
                </a:lnTo>
                <a:lnTo>
                  <a:pt x="7371245" y="528650"/>
                </a:lnTo>
                <a:lnTo>
                  <a:pt x="7371245" y="0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233663" y="2"/>
            <a:ext cx="3314700" cy="814705"/>
          </a:xfrm>
          <a:custGeom>
            <a:avLst/>
            <a:gdLst/>
            <a:ahLst/>
            <a:cxnLst/>
            <a:rect l="l" t="t" r="r" b="b"/>
            <a:pathLst>
              <a:path w="3314700" h="814705">
                <a:moveTo>
                  <a:pt x="1466841" y="0"/>
                </a:moveTo>
                <a:lnTo>
                  <a:pt x="0" y="0"/>
                </a:lnTo>
                <a:lnTo>
                  <a:pt x="1403633" y="814421"/>
                </a:lnTo>
                <a:lnTo>
                  <a:pt x="1603245" y="726437"/>
                </a:lnTo>
                <a:lnTo>
                  <a:pt x="1647630" y="707465"/>
                </a:lnTo>
                <a:lnTo>
                  <a:pt x="1692589" y="689418"/>
                </a:lnTo>
                <a:lnTo>
                  <a:pt x="1738094" y="672301"/>
                </a:lnTo>
                <a:lnTo>
                  <a:pt x="1784122" y="656120"/>
                </a:lnTo>
                <a:lnTo>
                  <a:pt x="1830647" y="640879"/>
                </a:lnTo>
                <a:lnTo>
                  <a:pt x="1877643" y="626583"/>
                </a:lnTo>
                <a:lnTo>
                  <a:pt x="1925085" y="613239"/>
                </a:lnTo>
                <a:lnTo>
                  <a:pt x="1972948" y="600850"/>
                </a:lnTo>
                <a:lnTo>
                  <a:pt x="2021207" y="589423"/>
                </a:lnTo>
                <a:lnTo>
                  <a:pt x="2069835" y="578962"/>
                </a:lnTo>
                <a:lnTo>
                  <a:pt x="2118807" y="569473"/>
                </a:lnTo>
                <a:lnTo>
                  <a:pt x="2168099" y="560960"/>
                </a:lnTo>
                <a:lnTo>
                  <a:pt x="2217685" y="553430"/>
                </a:lnTo>
                <a:lnTo>
                  <a:pt x="2267539" y="546887"/>
                </a:lnTo>
                <a:lnTo>
                  <a:pt x="2317637" y="541336"/>
                </a:lnTo>
                <a:lnTo>
                  <a:pt x="2367952" y="536783"/>
                </a:lnTo>
                <a:lnTo>
                  <a:pt x="2418459" y="533232"/>
                </a:lnTo>
                <a:lnTo>
                  <a:pt x="2469134" y="530690"/>
                </a:lnTo>
                <a:lnTo>
                  <a:pt x="2519950" y="529161"/>
                </a:lnTo>
                <a:lnTo>
                  <a:pt x="2570882" y="528650"/>
                </a:lnTo>
                <a:lnTo>
                  <a:pt x="3314252" y="528650"/>
                </a:lnTo>
                <a:lnTo>
                  <a:pt x="1466841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685198" y="870007"/>
            <a:ext cx="826135" cy="187325"/>
          </a:xfrm>
          <a:custGeom>
            <a:avLst/>
            <a:gdLst/>
            <a:ahLst/>
            <a:cxnLst/>
            <a:rect l="l" t="t" r="r" b="b"/>
            <a:pathLst>
              <a:path w="826135" h="187325">
                <a:moveTo>
                  <a:pt x="825991" y="0"/>
                </a:moveTo>
                <a:lnTo>
                  <a:pt x="747898" y="34408"/>
                </a:lnTo>
                <a:lnTo>
                  <a:pt x="702059" y="53800"/>
                </a:lnTo>
                <a:lnTo>
                  <a:pt x="655444" y="71920"/>
                </a:lnTo>
                <a:lnTo>
                  <a:pt x="608100" y="88757"/>
                </a:lnTo>
                <a:lnTo>
                  <a:pt x="560073" y="104302"/>
                </a:lnTo>
                <a:lnTo>
                  <a:pt x="511409" y="118545"/>
                </a:lnTo>
                <a:lnTo>
                  <a:pt x="462155" y="131477"/>
                </a:lnTo>
                <a:lnTo>
                  <a:pt x="412358" y="143088"/>
                </a:lnTo>
                <a:lnTo>
                  <a:pt x="362064" y="153369"/>
                </a:lnTo>
                <a:lnTo>
                  <a:pt x="311319" y="162310"/>
                </a:lnTo>
                <a:lnTo>
                  <a:pt x="260171" y="169901"/>
                </a:lnTo>
                <a:lnTo>
                  <a:pt x="208665" y="176134"/>
                </a:lnTo>
                <a:lnTo>
                  <a:pt x="156849" y="180998"/>
                </a:lnTo>
                <a:lnTo>
                  <a:pt x="104768" y="184485"/>
                </a:lnTo>
                <a:lnTo>
                  <a:pt x="52469" y="186583"/>
                </a:lnTo>
                <a:lnTo>
                  <a:pt x="0" y="187285"/>
                </a:lnTo>
                <a:lnTo>
                  <a:pt x="52470" y="186583"/>
                </a:lnTo>
                <a:lnTo>
                  <a:pt x="104769" y="184485"/>
                </a:lnTo>
                <a:lnTo>
                  <a:pt x="156851" y="180998"/>
                </a:lnTo>
                <a:lnTo>
                  <a:pt x="208669" y="176134"/>
                </a:lnTo>
                <a:lnTo>
                  <a:pt x="260177" y="169901"/>
                </a:lnTo>
                <a:lnTo>
                  <a:pt x="311327" y="162309"/>
                </a:lnTo>
                <a:lnTo>
                  <a:pt x="362075" y="153368"/>
                </a:lnTo>
                <a:lnTo>
                  <a:pt x="412372" y="143087"/>
                </a:lnTo>
                <a:lnTo>
                  <a:pt x="462173" y="131475"/>
                </a:lnTo>
                <a:lnTo>
                  <a:pt x="511431" y="118542"/>
                </a:lnTo>
                <a:lnTo>
                  <a:pt x="560099" y="104298"/>
                </a:lnTo>
                <a:lnTo>
                  <a:pt x="608131" y="88752"/>
                </a:lnTo>
                <a:lnTo>
                  <a:pt x="655480" y="71913"/>
                </a:lnTo>
                <a:lnTo>
                  <a:pt x="702100" y="53792"/>
                </a:lnTo>
                <a:lnTo>
                  <a:pt x="747945" y="34397"/>
                </a:lnTo>
                <a:lnTo>
                  <a:pt x="825991" y="0"/>
                </a:lnTo>
                <a:close/>
              </a:path>
            </a:pathLst>
          </a:custGeom>
          <a:solidFill>
            <a:srgbClr val="D28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06" y="0"/>
            <a:ext cx="3629660" cy="1057910"/>
          </a:xfrm>
          <a:custGeom>
            <a:avLst/>
            <a:gdLst/>
            <a:ahLst/>
            <a:cxnLst/>
            <a:rect l="l" t="t" r="r" b="b"/>
            <a:pathLst>
              <a:path w="3629660" h="1057910">
                <a:moveTo>
                  <a:pt x="2155827" y="0"/>
                </a:moveTo>
                <a:lnTo>
                  <a:pt x="0" y="0"/>
                </a:lnTo>
                <a:lnTo>
                  <a:pt x="0" y="1057291"/>
                </a:lnTo>
                <a:lnTo>
                  <a:pt x="2629825" y="1057291"/>
                </a:lnTo>
                <a:lnTo>
                  <a:pt x="2681467" y="1056674"/>
                </a:lnTo>
                <a:lnTo>
                  <a:pt x="2732955" y="1054829"/>
                </a:lnTo>
                <a:lnTo>
                  <a:pt x="2784247" y="1051763"/>
                </a:lnTo>
                <a:lnTo>
                  <a:pt x="2835303" y="1047485"/>
                </a:lnTo>
                <a:lnTo>
                  <a:pt x="2886084" y="1042001"/>
                </a:lnTo>
                <a:lnTo>
                  <a:pt x="2936548" y="1035321"/>
                </a:lnTo>
                <a:lnTo>
                  <a:pt x="2986657" y="1027451"/>
                </a:lnTo>
                <a:lnTo>
                  <a:pt x="3036369" y="1018400"/>
                </a:lnTo>
                <a:lnTo>
                  <a:pt x="3085644" y="1008175"/>
                </a:lnTo>
                <a:lnTo>
                  <a:pt x="3134441" y="996785"/>
                </a:lnTo>
                <a:lnTo>
                  <a:pt x="3182722" y="984237"/>
                </a:lnTo>
                <a:lnTo>
                  <a:pt x="3230445" y="970539"/>
                </a:lnTo>
                <a:lnTo>
                  <a:pt x="3277570" y="955699"/>
                </a:lnTo>
                <a:lnTo>
                  <a:pt x="3324057" y="939724"/>
                </a:lnTo>
                <a:lnTo>
                  <a:pt x="3369866" y="922623"/>
                </a:lnTo>
                <a:lnTo>
                  <a:pt x="3414956" y="904403"/>
                </a:lnTo>
                <a:lnTo>
                  <a:pt x="3629290" y="814421"/>
                </a:lnTo>
                <a:lnTo>
                  <a:pt x="2155827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08" y="465289"/>
            <a:ext cx="7558405" cy="614680"/>
          </a:xfrm>
          <a:custGeom>
            <a:avLst/>
            <a:gdLst/>
            <a:ahLst/>
            <a:cxnLst/>
            <a:rect l="l" t="t" r="r" b="b"/>
            <a:pathLst>
              <a:path w="7558405" h="614680">
                <a:moveTo>
                  <a:pt x="7558186" y="0"/>
                </a:moveTo>
                <a:lnTo>
                  <a:pt x="4749631" y="0"/>
                </a:lnTo>
                <a:lnTo>
                  <a:pt x="4698708" y="463"/>
                </a:lnTo>
                <a:lnTo>
                  <a:pt x="4647896" y="1850"/>
                </a:lnTo>
                <a:lnTo>
                  <a:pt x="4597215" y="4157"/>
                </a:lnTo>
                <a:lnTo>
                  <a:pt x="4546691" y="7379"/>
                </a:lnTo>
                <a:lnTo>
                  <a:pt x="4496344" y="11511"/>
                </a:lnTo>
                <a:lnTo>
                  <a:pt x="4446199" y="16549"/>
                </a:lnTo>
                <a:lnTo>
                  <a:pt x="4396279" y="22488"/>
                </a:lnTo>
                <a:lnTo>
                  <a:pt x="4346607" y="29325"/>
                </a:lnTo>
                <a:lnTo>
                  <a:pt x="4297204" y="37054"/>
                </a:lnTo>
                <a:lnTo>
                  <a:pt x="4248096" y="45671"/>
                </a:lnTo>
                <a:lnTo>
                  <a:pt x="4199304" y="55171"/>
                </a:lnTo>
                <a:lnTo>
                  <a:pt x="4150851" y="65551"/>
                </a:lnTo>
                <a:lnTo>
                  <a:pt x="4102762" y="76805"/>
                </a:lnTo>
                <a:lnTo>
                  <a:pt x="4055058" y="88930"/>
                </a:lnTo>
                <a:lnTo>
                  <a:pt x="4007762" y="101920"/>
                </a:lnTo>
                <a:lnTo>
                  <a:pt x="3960898" y="115771"/>
                </a:lnTo>
                <a:lnTo>
                  <a:pt x="3914489" y="130479"/>
                </a:lnTo>
                <a:lnTo>
                  <a:pt x="3868557" y="146039"/>
                </a:lnTo>
                <a:lnTo>
                  <a:pt x="3823031" y="162483"/>
                </a:lnTo>
                <a:lnTo>
                  <a:pt x="3778220" y="179697"/>
                </a:lnTo>
                <a:lnTo>
                  <a:pt x="3733859" y="197787"/>
                </a:lnTo>
                <a:lnTo>
                  <a:pt x="3309980" y="375759"/>
                </a:lnTo>
                <a:lnTo>
                  <a:pt x="3264890" y="393979"/>
                </a:lnTo>
                <a:lnTo>
                  <a:pt x="3219082" y="411079"/>
                </a:lnTo>
                <a:lnTo>
                  <a:pt x="3172595" y="427053"/>
                </a:lnTo>
                <a:lnTo>
                  <a:pt x="3125470" y="441893"/>
                </a:lnTo>
                <a:lnTo>
                  <a:pt x="3077747" y="455591"/>
                </a:lnTo>
                <a:lnTo>
                  <a:pt x="3029467" y="468138"/>
                </a:lnTo>
                <a:lnTo>
                  <a:pt x="2980669" y="479528"/>
                </a:lnTo>
                <a:lnTo>
                  <a:pt x="2931394" y="489752"/>
                </a:lnTo>
                <a:lnTo>
                  <a:pt x="2881683" y="498803"/>
                </a:lnTo>
                <a:lnTo>
                  <a:pt x="2831574" y="506672"/>
                </a:lnTo>
                <a:lnTo>
                  <a:pt x="2781110" y="513352"/>
                </a:lnTo>
                <a:lnTo>
                  <a:pt x="2730329" y="518835"/>
                </a:lnTo>
                <a:lnTo>
                  <a:pt x="2679272" y="523113"/>
                </a:lnTo>
                <a:lnTo>
                  <a:pt x="2627980" y="526179"/>
                </a:lnTo>
                <a:lnTo>
                  <a:pt x="2576492" y="528024"/>
                </a:lnTo>
                <a:lnTo>
                  <a:pt x="2524850" y="528641"/>
                </a:lnTo>
                <a:lnTo>
                  <a:pt x="0" y="528641"/>
                </a:lnTo>
                <a:lnTo>
                  <a:pt x="0" y="614321"/>
                </a:lnTo>
                <a:lnTo>
                  <a:pt x="2629825" y="614321"/>
                </a:lnTo>
                <a:lnTo>
                  <a:pt x="2681467" y="613705"/>
                </a:lnTo>
                <a:lnTo>
                  <a:pt x="2732955" y="611859"/>
                </a:lnTo>
                <a:lnTo>
                  <a:pt x="2784247" y="608794"/>
                </a:lnTo>
                <a:lnTo>
                  <a:pt x="2835303" y="604516"/>
                </a:lnTo>
                <a:lnTo>
                  <a:pt x="2886084" y="599032"/>
                </a:lnTo>
                <a:lnTo>
                  <a:pt x="2936548" y="592352"/>
                </a:lnTo>
                <a:lnTo>
                  <a:pt x="2986657" y="584483"/>
                </a:lnTo>
                <a:lnTo>
                  <a:pt x="3036369" y="575433"/>
                </a:lnTo>
                <a:lnTo>
                  <a:pt x="3085644" y="565208"/>
                </a:lnTo>
                <a:lnTo>
                  <a:pt x="3134441" y="553819"/>
                </a:lnTo>
                <a:lnTo>
                  <a:pt x="3182722" y="541271"/>
                </a:lnTo>
                <a:lnTo>
                  <a:pt x="3230445" y="527574"/>
                </a:lnTo>
                <a:lnTo>
                  <a:pt x="3277570" y="512734"/>
                </a:lnTo>
                <a:lnTo>
                  <a:pt x="3324057" y="496760"/>
                </a:lnTo>
                <a:lnTo>
                  <a:pt x="3369866" y="479659"/>
                </a:lnTo>
                <a:lnTo>
                  <a:pt x="3414956" y="461440"/>
                </a:lnTo>
                <a:lnTo>
                  <a:pt x="3838835" y="283467"/>
                </a:lnTo>
                <a:lnTo>
                  <a:pt x="3883195" y="265377"/>
                </a:lnTo>
                <a:lnTo>
                  <a:pt x="3928102" y="248126"/>
                </a:lnTo>
                <a:lnTo>
                  <a:pt x="3973533" y="231718"/>
                </a:lnTo>
                <a:lnTo>
                  <a:pt x="4019465" y="216158"/>
                </a:lnTo>
                <a:lnTo>
                  <a:pt x="4065874" y="201450"/>
                </a:lnTo>
                <a:lnTo>
                  <a:pt x="4112738" y="187598"/>
                </a:lnTo>
                <a:lnTo>
                  <a:pt x="4160033" y="174608"/>
                </a:lnTo>
                <a:lnTo>
                  <a:pt x="4207737" y="162483"/>
                </a:lnTo>
                <a:lnTo>
                  <a:pt x="4255827" y="151228"/>
                </a:lnTo>
                <a:lnTo>
                  <a:pt x="4304280" y="140848"/>
                </a:lnTo>
                <a:lnTo>
                  <a:pt x="4353072" y="131347"/>
                </a:lnTo>
                <a:lnTo>
                  <a:pt x="4402180" y="122729"/>
                </a:lnTo>
                <a:lnTo>
                  <a:pt x="4451583" y="115000"/>
                </a:lnTo>
                <a:lnTo>
                  <a:pt x="4501255" y="108163"/>
                </a:lnTo>
                <a:lnTo>
                  <a:pt x="4551176" y="102223"/>
                </a:lnTo>
                <a:lnTo>
                  <a:pt x="4601320" y="97185"/>
                </a:lnTo>
                <a:lnTo>
                  <a:pt x="4651667" y="93052"/>
                </a:lnTo>
                <a:lnTo>
                  <a:pt x="4702192" y="89830"/>
                </a:lnTo>
                <a:lnTo>
                  <a:pt x="4752872" y="87523"/>
                </a:lnTo>
                <a:lnTo>
                  <a:pt x="4803685" y="86136"/>
                </a:lnTo>
                <a:lnTo>
                  <a:pt x="7558186" y="85672"/>
                </a:lnTo>
                <a:lnTo>
                  <a:pt x="7558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934061" y="-3221413"/>
            <a:ext cx="5318760" cy="999633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1">
              <a:spcBef>
                <a:spcPts val="1575"/>
              </a:spcBef>
            </a:pP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 BRANCH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WIRC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55" dirty="0">
                <a:solidFill>
                  <a:srgbClr val="FFFFFF"/>
                </a:solidFill>
                <a:latin typeface="Calibri"/>
                <a:cs typeface="Calibri"/>
              </a:rPr>
              <a:t>ICAI</a:t>
            </a:r>
            <a:r>
              <a:rPr sz="2250" b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</a:t>
            </a:r>
            <a:endParaRPr sz="2250">
              <a:latin typeface="Calibri"/>
              <a:cs typeface="Calibri"/>
            </a:endParaRPr>
          </a:p>
          <a:p>
            <a:pPr marL="2672162">
              <a:spcBef>
                <a:spcPts val="1260"/>
              </a:spcBef>
            </a:pP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sz="18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45" dirty="0">
                <a:solidFill>
                  <a:srgbClr val="FFFFFF"/>
                </a:solidFill>
                <a:latin typeface="Calibri"/>
                <a:cs typeface="Calibri"/>
              </a:rPr>
              <a:t>REPORT-2019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849942" y="1003979"/>
            <a:ext cx="2726055" cy="7309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>
              <a:lnSpc>
                <a:spcPts val="141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9.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CERTIFICATE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COURSE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ON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GST</a:t>
            </a:r>
            <a:r>
              <a:rPr sz="12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  <a:p>
            <a:pPr marL="12701" marR="5080">
              <a:lnSpc>
                <a:spcPts val="1380"/>
              </a:lnSpc>
              <a:spcBef>
                <a:spcPts val="65"/>
              </a:spcBef>
            </a:pPr>
            <a:r>
              <a:rPr sz="1200" b="1" spc="-35" dirty="0">
                <a:solidFill>
                  <a:srgbClr val="231F20"/>
                </a:solidFill>
                <a:latin typeface="Calibri"/>
                <a:cs typeface="Calibri"/>
              </a:rPr>
              <a:t>DATE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1ST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JUNE 2019 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30TH JUNE 2019 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CPE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30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HOURS</a:t>
            </a:r>
            <a:endParaRPr sz="1200">
              <a:latin typeface="Calibri"/>
              <a:cs typeface="Calibri"/>
            </a:endParaRPr>
          </a:p>
          <a:p>
            <a:pPr marL="12701">
              <a:lnSpc>
                <a:spcPts val="1345"/>
              </a:lnSpc>
            </a:pP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NO.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PARTICIPANTS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r>
              <a:rPr sz="1200" b="1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66608" y="1944402"/>
            <a:ext cx="3399790" cy="1687195"/>
          </a:xfrm>
          <a:custGeom>
            <a:avLst/>
            <a:gdLst/>
            <a:ahLst/>
            <a:cxnLst/>
            <a:rect l="l" t="t" r="r" b="b"/>
            <a:pathLst>
              <a:path w="3399790" h="1687195">
                <a:moveTo>
                  <a:pt x="124801" y="0"/>
                </a:moveTo>
                <a:lnTo>
                  <a:pt x="3274970" y="0"/>
                </a:lnTo>
                <a:lnTo>
                  <a:pt x="3323428" y="8422"/>
                </a:lnTo>
                <a:lnTo>
                  <a:pt x="3363111" y="31355"/>
                </a:lnTo>
                <a:lnTo>
                  <a:pt x="3389924" y="65296"/>
                </a:lnTo>
                <a:lnTo>
                  <a:pt x="3399772" y="106743"/>
                </a:lnTo>
                <a:lnTo>
                  <a:pt x="3399772" y="1580191"/>
                </a:lnTo>
                <a:lnTo>
                  <a:pt x="3389924" y="1621635"/>
                </a:lnTo>
                <a:lnTo>
                  <a:pt x="3363110" y="1655575"/>
                </a:lnTo>
                <a:lnTo>
                  <a:pt x="3323427" y="1678508"/>
                </a:lnTo>
                <a:lnTo>
                  <a:pt x="3274970" y="1686930"/>
                </a:lnTo>
                <a:lnTo>
                  <a:pt x="124801" y="1686930"/>
                </a:lnTo>
                <a:lnTo>
                  <a:pt x="76343" y="1678508"/>
                </a:lnTo>
                <a:lnTo>
                  <a:pt x="36660" y="1655576"/>
                </a:lnTo>
                <a:lnTo>
                  <a:pt x="9847" y="1621636"/>
                </a:lnTo>
                <a:lnTo>
                  <a:pt x="0" y="1580191"/>
                </a:lnTo>
                <a:lnTo>
                  <a:pt x="0" y="106743"/>
                </a:lnTo>
                <a:lnTo>
                  <a:pt x="9847" y="65296"/>
                </a:lnTo>
                <a:lnTo>
                  <a:pt x="36659" y="31355"/>
                </a:lnTo>
                <a:lnTo>
                  <a:pt x="76341" y="8422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964442" y="1944402"/>
            <a:ext cx="3399790" cy="1687195"/>
          </a:xfrm>
          <a:custGeom>
            <a:avLst/>
            <a:gdLst/>
            <a:ahLst/>
            <a:cxnLst/>
            <a:rect l="l" t="t" r="r" b="b"/>
            <a:pathLst>
              <a:path w="3399790" h="1687195">
                <a:moveTo>
                  <a:pt x="124801" y="0"/>
                </a:moveTo>
                <a:lnTo>
                  <a:pt x="3274970" y="0"/>
                </a:lnTo>
                <a:lnTo>
                  <a:pt x="3323428" y="8422"/>
                </a:lnTo>
                <a:lnTo>
                  <a:pt x="3363111" y="31355"/>
                </a:lnTo>
                <a:lnTo>
                  <a:pt x="3389924" y="65296"/>
                </a:lnTo>
                <a:lnTo>
                  <a:pt x="3399772" y="106743"/>
                </a:lnTo>
                <a:lnTo>
                  <a:pt x="3399772" y="1580191"/>
                </a:lnTo>
                <a:lnTo>
                  <a:pt x="3389924" y="1621635"/>
                </a:lnTo>
                <a:lnTo>
                  <a:pt x="3363110" y="1655575"/>
                </a:lnTo>
                <a:lnTo>
                  <a:pt x="3323427" y="1678508"/>
                </a:lnTo>
                <a:lnTo>
                  <a:pt x="3274970" y="1686930"/>
                </a:lnTo>
                <a:lnTo>
                  <a:pt x="124801" y="1686930"/>
                </a:lnTo>
                <a:lnTo>
                  <a:pt x="76343" y="1678508"/>
                </a:lnTo>
                <a:lnTo>
                  <a:pt x="36660" y="1655576"/>
                </a:lnTo>
                <a:lnTo>
                  <a:pt x="9847" y="1621636"/>
                </a:lnTo>
                <a:lnTo>
                  <a:pt x="0" y="1580191"/>
                </a:lnTo>
                <a:lnTo>
                  <a:pt x="0" y="106743"/>
                </a:lnTo>
                <a:lnTo>
                  <a:pt x="9847" y="65296"/>
                </a:lnTo>
                <a:lnTo>
                  <a:pt x="36659" y="31355"/>
                </a:lnTo>
                <a:lnTo>
                  <a:pt x="76341" y="8422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66608" y="8138291"/>
            <a:ext cx="3399790" cy="1687195"/>
          </a:xfrm>
          <a:custGeom>
            <a:avLst/>
            <a:gdLst/>
            <a:ahLst/>
            <a:cxnLst/>
            <a:rect l="l" t="t" r="r" b="b"/>
            <a:pathLst>
              <a:path w="3399790" h="1687195">
                <a:moveTo>
                  <a:pt x="124801" y="0"/>
                </a:moveTo>
                <a:lnTo>
                  <a:pt x="3274970" y="0"/>
                </a:lnTo>
                <a:lnTo>
                  <a:pt x="3323428" y="8422"/>
                </a:lnTo>
                <a:lnTo>
                  <a:pt x="3363111" y="31355"/>
                </a:lnTo>
                <a:lnTo>
                  <a:pt x="3389924" y="65296"/>
                </a:lnTo>
                <a:lnTo>
                  <a:pt x="3399772" y="106740"/>
                </a:lnTo>
                <a:lnTo>
                  <a:pt x="3399772" y="1580191"/>
                </a:lnTo>
                <a:lnTo>
                  <a:pt x="3389924" y="1621635"/>
                </a:lnTo>
                <a:lnTo>
                  <a:pt x="3363110" y="1655576"/>
                </a:lnTo>
                <a:lnTo>
                  <a:pt x="3323427" y="1678509"/>
                </a:lnTo>
                <a:lnTo>
                  <a:pt x="3274970" y="1686932"/>
                </a:lnTo>
                <a:lnTo>
                  <a:pt x="124801" y="1686932"/>
                </a:lnTo>
                <a:lnTo>
                  <a:pt x="76343" y="1678509"/>
                </a:lnTo>
                <a:lnTo>
                  <a:pt x="36660" y="1655577"/>
                </a:lnTo>
                <a:lnTo>
                  <a:pt x="9847" y="1621637"/>
                </a:lnTo>
                <a:lnTo>
                  <a:pt x="0" y="1580191"/>
                </a:lnTo>
                <a:lnTo>
                  <a:pt x="0" y="106740"/>
                </a:lnTo>
                <a:lnTo>
                  <a:pt x="9847" y="65294"/>
                </a:lnTo>
                <a:lnTo>
                  <a:pt x="36659" y="31354"/>
                </a:lnTo>
                <a:lnTo>
                  <a:pt x="76341" y="8422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964442" y="8138291"/>
            <a:ext cx="3399790" cy="1687195"/>
          </a:xfrm>
          <a:custGeom>
            <a:avLst/>
            <a:gdLst/>
            <a:ahLst/>
            <a:cxnLst/>
            <a:rect l="l" t="t" r="r" b="b"/>
            <a:pathLst>
              <a:path w="3399790" h="1687195">
                <a:moveTo>
                  <a:pt x="124801" y="0"/>
                </a:moveTo>
                <a:lnTo>
                  <a:pt x="3274970" y="0"/>
                </a:lnTo>
                <a:lnTo>
                  <a:pt x="3323428" y="8422"/>
                </a:lnTo>
                <a:lnTo>
                  <a:pt x="3363111" y="31355"/>
                </a:lnTo>
                <a:lnTo>
                  <a:pt x="3389924" y="65296"/>
                </a:lnTo>
                <a:lnTo>
                  <a:pt x="3399772" y="106740"/>
                </a:lnTo>
                <a:lnTo>
                  <a:pt x="3399772" y="1580191"/>
                </a:lnTo>
                <a:lnTo>
                  <a:pt x="3389924" y="1621635"/>
                </a:lnTo>
                <a:lnTo>
                  <a:pt x="3363110" y="1655576"/>
                </a:lnTo>
                <a:lnTo>
                  <a:pt x="3323427" y="1678509"/>
                </a:lnTo>
                <a:lnTo>
                  <a:pt x="3274970" y="1686932"/>
                </a:lnTo>
                <a:lnTo>
                  <a:pt x="124801" y="1686932"/>
                </a:lnTo>
                <a:lnTo>
                  <a:pt x="76343" y="1678509"/>
                </a:lnTo>
                <a:lnTo>
                  <a:pt x="36660" y="1655577"/>
                </a:lnTo>
                <a:lnTo>
                  <a:pt x="9847" y="1621637"/>
                </a:lnTo>
                <a:lnTo>
                  <a:pt x="0" y="1580191"/>
                </a:lnTo>
                <a:lnTo>
                  <a:pt x="0" y="106740"/>
                </a:lnTo>
                <a:lnTo>
                  <a:pt x="9847" y="65294"/>
                </a:lnTo>
                <a:lnTo>
                  <a:pt x="36659" y="31354"/>
                </a:lnTo>
                <a:lnTo>
                  <a:pt x="76341" y="8422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" y="1090331"/>
            <a:ext cx="3413125" cy="576580"/>
          </a:xfrm>
          <a:custGeom>
            <a:avLst/>
            <a:gdLst/>
            <a:ahLst/>
            <a:cxnLst/>
            <a:rect l="l" t="t" r="r" b="b"/>
            <a:pathLst>
              <a:path w="3413125" h="576580">
                <a:moveTo>
                  <a:pt x="3122114" y="0"/>
                </a:moveTo>
                <a:lnTo>
                  <a:pt x="0" y="0"/>
                </a:lnTo>
                <a:lnTo>
                  <a:pt x="0" y="576552"/>
                </a:lnTo>
                <a:lnTo>
                  <a:pt x="3122114" y="576552"/>
                </a:lnTo>
                <a:lnTo>
                  <a:pt x="3169109" y="572760"/>
                </a:lnTo>
                <a:lnTo>
                  <a:pt x="3213750" y="561790"/>
                </a:lnTo>
                <a:lnTo>
                  <a:pt x="3255429" y="544246"/>
                </a:lnTo>
                <a:lnTo>
                  <a:pt x="3293532" y="520734"/>
                </a:lnTo>
                <a:lnTo>
                  <a:pt x="3327450" y="491862"/>
                </a:lnTo>
                <a:lnTo>
                  <a:pt x="3356571" y="458233"/>
                </a:lnTo>
                <a:lnTo>
                  <a:pt x="3380284" y="420454"/>
                </a:lnTo>
                <a:lnTo>
                  <a:pt x="3397979" y="379132"/>
                </a:lnTo>
                <a:lnTo>
                  <a:pt x="3409044" y="334870"/>
                </a:lnTo>
                <a:lnTo>
                  <a:pt x="3412868" y="288270"/>
                </a:lnTo>
                <a:lnTo>
                  <a:pt x="3409045" y="241678"/>
                </a:lnTo>
                <a:lnTo>
                  <a:pt x="3397981" y="197418"/>
                </a:lnTo>
                <a:lnTo>
                  <a:pt x="3380289" y="156095"/>
                </a:lnTo>
                <a:lnTo>
                  <a:pt x="3356578" y="118317"/>
                </a:lnTo>
                <a:lnTo>
                  <a:pt x="3327460" y="84689"/>
                </a:lnTo>
                <a:lnTo>
                  <a:pt x="3293543" y="55816"/>
                </a:lnTo>
                <a:lnTo>
                  <a:pt x="3255440" y="32305"/>
                </a:lnTo>
                <a:lnTo>
                  <a:pt x="3213760" y="14762"/>
                </a:lnTo>
                <a:lnTo>
                  <a:pt x="3169115" y="3791"/>
                </a:lnTo>
                <a:lnTo>
                  <a:pt x="3122114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231613" y="1220119"/>
            <a:ext cx="2272030" cy="3013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1">
              <a:spcBef>
                <a:spcPts val="130"/>
              </a:spcBef>
            </a:pPr>
            <a:r>
              <a:rPr sz="1850" b="1" spc="20" dirty="0">
                <a:solidFill>
                  <a:srgbClr val="FFFFFF"/>
                </a:solidFill>
                <a:latin typeface="Calibri"/>
                <a:cs typeface="Calibri"/>
              </a:rPr>
              <a:t>CERTIFICATE</a:t>
            </a:r>
            <a:r>
              <a:rPr sz="185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30" dirty="0">
                <a:solidFill>
                  <a:srgbClr val="FFFFFF"/>
                </a:solidFill>
                <a:latin typeface="Calibri"/>
                <a:cs typeface="Calibri"/>
              </a:rPr>
              <a:t>COURSES</a:t>
            </a:r>
            <a:endParaRPr sz="1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" y="10403598"/>
            <a:ext cx="7560309" cy="288925"/>
          </a:xfrm>
          <a:custGeom>
            <a:avLst/>
            <a:gdLst/>
            <a:ahLst/>
            <a:cxnLst/>
            <a:rect l="l" t="t" r="r" b="b"/>
            <a:pathLst>
              <a:path w="7560309" h="288925">
                <a:moveTo>
                  <a:pt x="0" y="288403"/>
                </a:moveTo>
                <a:lnTo>
                  <a:pt x="7559999" y="288403"/>
                </a:lnTo>
                <a:lnTo>
                  <a:pt x="7559999" y="0"/>
                </a:lnTo>
                <a:lnTo>
                  <a:pt x="0" y="0"/>
                </a:lnTo>
                <a:lnTo>
                  <a:pt x="0" y="288403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9498" y="10403598"/>
            <a:ext cx="2179320" cy="288925"/>
          </a:xfrm>
          <a:custGeom>
            <a:avLst/>
            <a:gdLst/>
            <a:ahLst/>
            <a:cxnLst/>
            <a:rect l="l" t="t" r="r" b="b"/>
            <a:pathLst>
              <a:path w="2179320" h="288925">
                <a:moveTo>
                  <a:pt x="2178716" y="0"/>
                </a:moveTo>
                <a:lnTo>
                  <a:pt x="1240045" y="0"/>
                </a:lnTo>
                <a:lnTo>
                  <a:pt x="0" y="288403"/>
                </a:lnTo>
                <a:lnTo>
                  <a:pt x="1693480" y="288403"/>
                </a:lnTo>
                <a:lnTo>
                  <a:pt x="2178716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42979" y="10403598"/>
            <a:ext cx="4117340" cy="288925"/>
          </a:xfrm>
          <a:custGeom>
            <a:avLst/>
            <a:gdLst/>
            <a:ahLst/>
            <a:cxnLst/>
            <a:rect l="l" t="t" r="r" b="b"/>
            <a:pathLst>
              <a:path w="4117340" h="288925">
                <a:moveTo>
                  <a:pt x="4117020" y="0"/>
                </a:moveTo>
                <a:lnTo>
                  <a:pt x="485235" y="0"/>
                </a:lnTo>
                <a:lnTo>
                  <a:pt x="0" y="288403"/>
                </a:lnTo>
                <a:lnTo>
                  <a:pt x="4117020" y="288403"/>
                </a:lnTo>
                <a:lnTo>
                  <a:pt x="4117020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1136" y="10229693"/>
            <a:ext cx="7103745" cy="108585"/>
          </a:xfrm>
          <a:custGeom>
            <a:avLst/>
            <a:gdLst/>
            <a:ahLst/>
            <a:cxnLst/>
            <a:rect l="l" t="t" r="r" b="b"/>
            <a:pathLst>
              <a:path w="7103745" h="108584">
                <a:moveTo>
                  <a:pt x="6953187" y="0"/>
                </a:moveTo>
                <a:lnTo>
                  <a:pt x="0" y="0"/>
                </a:lnTo>
                <a:lnTo>
                  <a:pt x="0" y="108572"/>
                </a:lnTo>
                <a:lnTo>
                  <a:pt x="7103549" y="108572"/>
                </a:lnTo>
                <a:lnTo>
                  <a:pt x="7091734" y="66308"/>
                </a:lnTo>
                <a:lnTo>
                  <a:pt x="7059512" y="31797"/>
                </a:lnTo>
                <a:lnTo>
                  <a:pt x="7011719" y="8531"/>
                </a:lnTo>
                <a:lnTo>
                  <a:pt x="695318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27415" y="398385"/>
            <a:ext cx="4524375" cy="471805"/>
          </a:xfrm>
          <a:custGeom>
            <a:avLst/>
            <a:gdLst/>
            <a:ahLst/>
            <a:cxnLst/>
            <a:rect l="l" t="t" r="r" b="b"/>
            <a:pathLst>
              <a:path w="4524375" h="471805">
                <a:moveTo>
                  <a:pt x="0" y="471622"/>
                </a:moveTo>
                <a:lnTo>
                  <a:pt x="4523831" y="471622"/>
                </a:lnTo>
                <a:lnTo>
                  <a:pt x="4523831" y="0"/>
                </a:lnTo>
                <a:lnTo>
                  <a:pt x="0" y="0"/>
                </a:lnTo>
                <a:lnTo>
                  <a:pt x="0" y="471622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0001" y="0"/>
            <a:ext cx="7371715" cy="1057910"/>
          </a:xfrm>
          <a:custGeom>
            <a:avLst/>
            <a:gdLst/>
            <a:ahLst/>
            <a:cxnLst/>
            <a:rect l="l" t="t" r="r" b="b"/>
            <a:pathLst>
              <a:path w="7371715" h="1057910">
                <a:moveTo>
                  <a:pt x="7371245" y="0"/>
                </a:moveTo>
                <a:lnTo>
                  <a:pt x="0" y="0"/>
                </a:lnTo>
                <a:lnTo>
                  <a:pt x="0" y="1057291"/>
                </a:lnTo>
                <a:lnTo>
                  <a:pt x="2564780" y="1057291"/>
                </a:lnTo>
                <a:lnTo>
                  <a:pt x="2615145" y="1056674"/>
                </a:lnTo>
                <a:lnTo>
                  <a:pt x="2665359" y="1054829"/>
                </a:lnTo>
                <a:lnTo>
                  <a:pt x="2715383" y="1051763"/>
                </a:lnTo>
                <a:lnTo>
                  <a:pt x="2765176" y="1047485"/>
                </a:lnTo>
                <a:lnTo>
                  <a:pt x="2814701" y="1042001"/>
                </a:lnTo>
                <a:lnTo>
                  <a:pt x="2863918" y="1035321"/>
                </a:lnTo>
                <a:lnTo>
                  <a:pt x="2912787" y="1027451"/>
                </a:lnTo>
                <a:lnTo>
                  <a:pt x="2961269" y="1018400"/>
                </a:lnTo>
                <a:lnTo>
                  <a:pt x="3009325" y="1008175"/>
                </a:lnTo>
                <a:lnTo>
                  <a:pt x="3056916" y="996785"/>
                </a:lnTo>
                <a:lnTo>
                  <a:pt x="3104002" y="984237"/>
                </a:lnTo>
                <a:lnTo>
                  <a:pt x="3150545" y="970539"/>
                </a:lnTo>
                <a:lnTo>
                  <a:pt x="3196504" y="955699"/>
                </a:lnTo>
                <a:lnTo>
                  <a:pt x="3241842" y="939724"/>
                </a:lnTo>
                <a:lnTo>
                  <a:pt x="3286518" y="922623"/>
                </a:lnTo>
                <a:lnTo>
                  <a:pt x="3330493" y="904403"/>
                </a:lnTo>
                <a:lnTo>
                  <a:pt x="3743885" y="726437"/>
                </a:lnTo>
                <a:lnTo>
                  <a:pt x="3789326" y="707465"/>
                </a:lnTo>
                <a:lnTo>
                  <a:pt x="3835353" y="689418"/>
                </a:lnTo>
                <a:lnTo>
                  <a:pt x="3881941" y="672301"/>
                </a:lnTo>
                <a:lnTo>
                  <a:pt x="3929064" y="656120"/>
                </a:lnTo>
                <a:lnTo>
                  <a:pt x="3976696" y="640879"/>
                </a:lnTo>
                <a:lnTo>
                  <a:pt x="4024810" y="626583"/>
                </a:lnTo>
                <a:lnTo>
                  <a:pt x="4073380" y="613239"/>
                </a:lnTo>
                <a:lnTo>
                  <a:pt x="4122382" y="600850"/>
                </a:lnTo>
                <a:lnTo>
                  <a:pt x="4171788" y="589423"/>
                </a:lnTo>
                <a:lnTo>
                  <a:pt x="4221573" y="578962"/>
                </a:lnTo>
                <a:lnTo>
                  <a:pt x="4271710" y="569473"/>
                </a:lnTo>
                <a:lnTo>
                  <a:pt x="4322175" y="560960"/>
                </a:lnTo>
                <a:lnTo>
                  <a:pt x="4372940" y="553430"/>
                </a:lnTo>
                <a:lnTo>
                  <a:pt x="4423980" y="546887"/>
                </a:lnTo>
                <a:lnTo>
                  <a:pt x="4475269" y="541336"/>
                </a:lnTo>
                <a:lnTo>
                  <a:pt x="4526780" y="536783"/>
                </a:lnTo>
                <a:lnTo>
                  <a:pt x="4578489" y="533232"/>
                </a:lnTo>
                <a:lnTo>
                  <a:pt x="4630369" y="530690"/>
                </a:lnTo>
                <a:lnTo>
                  <a:pt x="4682393" y="529161"/>
                </a:lnTo>
                <a:lnTo>
                  <a:pt x="7371245" y="528650"/>
                </a:lnTo>
                <a:lnTo>
                  <a:pt x="7371245" y="0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33663" y="2"/>
            <a:ext cx="3314700" cy="814705"/>
          </a:xfrm>
          <a:custGeom>
            <a:avLst/>
            <a:gdLst/>
            <a:ahLst/>
            <a:cxnLst/>
            <a:rect l="l" t="t" r="r" b="b"/>
            <a:pathLst>
              <a:path w="3314700" h="814705">
                <a:moveTo>
                  <a:pt x="1466841" y="0"/>
                </a:moveTo>
                <a:lnTo>
                  <a:pt x="0" y="0"/>
                </a:lnTo>
                <a:lnTo>
                  <a:pt x="1403633" y="814421"/>
                </a:lnTo>
                <a:lnTo>
                  <a:pt x="1603245" y="726437"/>
                </a:lnTo>
                <a:lnTo>
                  <a:pt x="1647630" y="707465"/>
                </a:lnTo>
                <a:lnTo>
                  <a:pt x="1692589" y="689418"/>
                </a:lnTo>
                <a:lnTo>
                  <a:pt x="1738094" y="672301"/>
                </a:lnTo>
                <a:lnTo>
                  <a:pt x="1784122" y="656120"/>
                </a:lnTo>
                <a:lnTo>
                  <a:pt x="1830647" y="640879"/>
                </a:lnTo>
                <a:lnTo>
                  <a:pt x="1877643" y="626583"/>
                </a:lnTo>
                <a:lnTo>
                  <a:pt x="1925085" y="613239"/>
                </a:lnTo>
                <a:lnTo>
                  <a:pt x="1972948" y="600850"/>
                </a:lnTo>
                <a:lnTo>
                  <a:pt x="2021207" y="589423"/>
                </a:lnTo>
                <a:lnTo>
                  <a:pt x="2069835" y="578962"/>
                </a:lnTo>
                <a:lnTo>
                  <a:pt x="2118807" y="569473"/>
                </a:lnTo>
                <a:lnTo>
                  <a:pt x="2168099" y="560960"/>
                </a:lnTo>
                <a:lnTo>
                  <a:pt x="2217685" y="553430"/>
                </a:lnTo>
                <a:lnTo>
                  <a:pt x="2267539" y="546887"/>
                </a:lnTo>
                <a:lnTo>
                  <a:pt x="2317637" y="541336"/>
                </a:lnTo>
                <a:lnTo>
                  <a:pt x="2367952" y="536783"/>
                </a:lnTo>
                <a:lnTo>
                  <a:pt x="2418459" y="533232"/>
                </a:lnTo>
                <a:lnTo>
                  <a:pt x="2469134" y="530690"/>
                </a:lnTo>
                <a:lnTo>
                  <a:pt x="2519950" y="529161"/>
                </a:lnTo>
                <a:lnTo>
                  <a:pt x="2570882" y="528650"/>
                </a:lnTo>
                <a:lnTo>
                  <a:pt x="3314252" y="528650"/>
                </a:lnTo>
                <a:lnTo>
                  <a:pt x="1466841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85198" y="870007"/>
            <a:ext cx="826135" cy="187325"/>
          </a:xfrm>
          <a:custGeom>
            <a:avLst/>
            <a:gdLst/>
            <a:ahLst/>
            <a:cxnLst/>
            <a:rect l="l" t="t" r="r" b="b"/>
            <a:pathLst>
              <a:path w="826135" h="187325">
                <a:moveTo>
                  <a:pt x="825991" y="0"/>
                </a:moveTo>
                <a:lnTo>
                  <a:pt x="747898" y="34408"/>
                </a:lnTo>
                <a:lnTo>
                  <a:pt x="702059" y="53800"/>
                </a:lnTo>
                <a:lnTo>
                  <a:pt x="655444" y="71920"/>
                </a:lnTo>
                <a:lnTo>
                  <a:pt x="608100" y="88757"/>
                </a:lnTo>
                <a:lnTo>
                  <a:pt x="560073" y="104302"/>
                </a:lnTo>
                <a:lnTo>
                  <a:pt x="511409" y="118545"/>
                </a:lnTo>
                <a:lnTo>
                  <a:pt x="462155" y="131477"/>
                </a:lnTo>
                <a:lnTo>
                  <a:pt x="412358" y="143088"/>
                </a:lnTo>
                <a:lnTo>
                  <a:pt x="362064" y="153369"/>
                </a:lnTo>
                <a:lnTo>
                  <a:pt x="311319" y="162310"/>
                </a:lnTo>
                <a:lnTo>
                  <a:pt x="260171" y="169901"/>
                </a:lnTo>
                <a:lnTo>
                  <a:pt x="208665" y="176134"/>
                </a:lnTo>
                <a:lnTo>
                  <a:pt x="156849" y="180998"/>
                </a:lnTo>
                <a:lnTo>
                  <a:pt x="104768" y="184485"/>
                </a:lnTo>
                <a:lnTo>
                  <a:pt x="52469" y="186583"/>
                </a:lnTo>
                <a:lnTo>
                  <a:pt x="0" y="187285"/>
                </a:lnTo>
                <a:lnTo>
                  <a:pt x="52470" y="186583"/>
                </a:lnTo>
                <a:lnTo>
                  <a:pt x="104769" y="184485"/>
                </a:lnTo>
                <a:lnTo>
                  <a:pt x="156851" y="180998"/>
                </a:lnTo>
                <a:lnTo>
                  <a:pt x="208669" y="176134"/>
                </a:lnTo>
                <a:lnTo>
                  <a:pt x="260177" y="169901"/>
                </a:lnTo>
                <a:lnTo>
                  <a:pt x="311327" y="162309"/>
                </a:lnTo>
                <a:lnTo>
                  <a:pt x="362075" y="153368"/>
                </a:lnTo>
                <a:lnTo>
                  <a:pt x="412372" y="143087"/>
                </a:lnTo>
                <a:lnTo>
                  <a:pt x="462173" y="131475"/>
                </a:lnTo>
                <a:lnTo>
                  <a:pt x="511431" y="118542"/>
                </a:lnTo>
                <a:lnTo>
                  <a:pt x="560099" y="104298"/>
                </a:lnTo>
                <a:lnTo>
                  <a:pt x="608131" y="88752"/>
                </a:lnTo>
                <a:lnTo>
                  <a:pt x="655480" y="71913"/>
                </a:lnTo>
                <a:lnTo>
                  <a:pt x="702100" y="53792"/>
                </a:lnTo>
                <a:lnTo>
                  <a:pt x="747945" y="34397"/>
                </a:lnTo>
                <a:lnTo>
                  <a:pt x="825991" y="0"/>
                </a:lnTo>
                <a:close/>
              </a:path>
            </a:pathLst>
          </a:custGeom>
          <a:solidFill>
            <a:srgbClr val="D28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06" y="0"/>
            <a:ext cx="3629660" cy="1057910"/>
          </a:xfrm>
          <a:custGeom>
            <a:avLst/>
            <a:gdLst/>
            <a:ahLst/>
            <a:cxnLst/>
            <a:rect l="l" t="t" r="r" b="b"/>
            <a:pathLst>
              <a:path w="3629660" h="1057910">
                <a:moveTo>
                  <a:pt x="2155827" y="0"/>
                </a:moveTo>
                <a:lnTo>
                  <a:pt x="0" y="0"/>
                </a:lnTo>
                <a:lnTo>
                  <a:pt x="0" y="1057291"/>
                </a:lnTo>
                <a:lnTo>
                  <a:pt x="2629825" y="1057291"/>
                </a:lnTo>
                <a:lnTo>
                  <a:pt x="2681467" y="1056674"/>
                </a:lnTo>
                <a:lnTo>
                  <a:pt x="2732955" y="1054829"/>
                </a:lnTo>
                <a:lnTo>
                  <a:pt x="2784247" y="1051763"/>
                </a:lnTo>
                <a:lnTo>
                  <a:pt x="2835303" y="1047485"/>
                </a:lnTo>
                <a:lnTo>
                  <a:pt x="2886084" y="1042001"/>
                </a:lnTo>
                <a:lnTo>
                  <a:pt x="2936548" y="1035321"/>
                </a:lnTo>
                <a:lnTo>
                  <a:pt x="2986657" y="1027451"/>
                </a:lnTo>
                <a:lnTo>
                  <a:pt x="3036369" y="1018400"/>
                </a:lnTo>
                <a:lnTo>
                  <a:pt x="3085644" y="1008175"/>
                </a:lnTo>
                <a:lnTo>
                  <a:pt x="3134441" y="996785"/>
                </a:lnTo>
                <a:lnTo>
                  <a:pt x="3182722" y="984237"/>
                </a:lnTo>
                <a:lnTo>
                  <a:pt x="3230445" y="970539"/>
                </a:lnTo>
                <a:lnTo>
                  <a:pt x="3277570" y="955699"/>
                </a:lnTo>
                <a:lnTo>
                  <a:pt x="3324057" y="939724"/>
                </a:lnTo>
                <a:lnTo>
                  <a:pt x="3369866" y="922623"/>
                </a:lnTo>
                <a:lnTo>
                  <a:pt x="3414956" y="904403"/>
                </a:lnTo>
                <a:lnTo>
                  <a:pt x="3629290" y="814421"/>
                </a:lnTo>
                <a:lnTo>
                  <a:pt x="2155827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8" y="465289"/>
            <a:ext cx="7558405" cy="614680"/>
          </a:xfrm>
          <a:custGeom>
            <a:avLst/>
            <a:gdLst/>
            <a:ahLst/>
            <a:cxnLst/>
            <a:rect l="l" t="t" r="r" b="b"/>
            <a:pathLst>
              <a:path w="7558405" h="614680">
                <a:moveTo>
                  <a:pt x="7558186" y="0"/>
                </a:moveTo>
                <a:lnTo>
                  <a:pt x="4749631" y="0"/>
                </a:lnTo>
                <a:lnTo>
                  <a:pt x="4698708" y="463"/>
                </a:lnTo>
                <a:lnTo>
                  <a:pt x="4647896" y="1850"/>
                </a:lnTo>
                <a:lnTo>
                  <a:pt x="4597215" y="4157"/>
                </a:lnTo>
                <a:lnTo>
                  <a:pt x="4546691" y="7379"/>
                </a:lnTo>
                <a:lnTo>
                  <a:pt x="4496344" y="11511"/>
                </a:lnTo>
                <a:lnTo>
                  <a:pt x="4446199" y="16549"/>
                </a:lnTo>
                <a:lnTo>
                  <a:pt x="4396279" y="22488"/>
                </a:lnTo>
                <a:lnTo>
                  <a:pt x="4346607" y="29325"/>
                </a:lnTo>
                <a:lnTo>
                  <a:pt x="4297204" y="37054"/>
                </a:lnTo>
                <a:lnTo>
                  <a:pt x="4248096" y="45671"/>
                </a:lnTo>
                <a:lnTo>
                  <a:pt x="4199304" y="55171"/>
                </a:lnTo>
                <a:lnTo>
                  <a:pt x="4150851" y="65551"/>
                </a:lnTo>
                <a:lnTo>
                  <a:pt x="4102762" y="76805"/>
                </a:lnTo>
                <a:lnTo>
                  <a:pt x="4055058" y="88930"/>
                </a:lnTo>
                <a:lnTo>
                  <a:pt x="4007762" y="101920"/>
                </a:lnTo>
                <a:lnTo>
                  <a:pt x="3960898" y="115771"/>
                </a:lnTo>
                <a:lnTo>
                  <a:pt x="3914489" y="130479"/>
                </a:lnTo>
                <a:lnTo>
                  <a:pt x="3868557" y="146039"/>
                </a:lnTo>
                <a:lnTo>
                  <a:pt x="3823031" y="162483"/>
                </a:lnTo>
                <a:lnTo>
                  <a:pt x="3778220" y="179697"/>
                </a:lnTo>
                <a:lnTo>
                  <a:pt x="3733859" y="197787"/>
                </a:lnTo>
                <a:lnTo>
                  <a:pt x="3309980" y="375759"/>
                </a:lnTo>
                <a:lnTo>
                  <a:pt x="3264890" y="393979"/>
                </a:lnTo>
                <a:lnTo>
                  <a:pt x="3219082" y="411079"/>
                </a:lnTo>
                <a:lnTo>
                  <a:pt x="3172595" y="427053"/>
                </a:lnTo>
                <a:lnTo>
                  <a:pt x="3125470" y="441893"/>
                </a:lnTo>
                <a:lnTo>
                  <a:pt x="3077747" y="455591"/>
                </a:lnTo>
                <a:lnTo>
                  <a:pt x="3029467" y="468138"/>
                </a:lnTo>
                <a:lnTo>
                  <a:pt x="2980669" y="479528"/>
                </a:lnTo>
                <a:lnTo>
                  <a:pt x="2931394" y="489752"/>
                </a:lnTo>
                <a:lnTo>
                  <a:pt x="2881683" y="498803"/>
                </a:lnTo>
                <a:lnTo>
                  <a:pt x="2831574" y="506672"/>
                </a:lnTo>
                <a:lnTo>
                  <a:pt x="2781110" y="513352"/>
                </a:lnTo>
                <a:lnTo>
                  <a:pt x="2730329" y="518835"/>
                </a:lnTo>
                <a:lnTo>
                  <a:pt x="2679272" y="523113"/>
                </a:lnTo>
                <a:lnTo>
                  <a:pt x="2627980" y="526179"/>
                </a:lnTo>
                <a:lnTo>
                  <a:pt x="2576492" y="528024"/>
                </a:lnTo>
                <a:lnTo>
                  <a:pt x="2524850" y="528641"/>
                </a:lnTo>
                <a:lnTo>
                  <a:pt x="0" y="528641"/>
                </a:lnTo>
                <a:lnTo>
                  <a:pt x="0" y="614321"/>
                </a:lnTo>
                <a:lnTo>
                  <a:pt x="2629825" y="614321"/>
                </a:lnTo>
                <a:lnTo>
                  <a:pt x="2681467" y="613705"/>
                </a:lnTo>
                <a:lnTo>
                  <a:pt x="2732955" y="611859"/>
                </a:lnTo>
                <a:lnTo>
                  <a:pt x="2784247" y="608794"/>
                </a:lnTo>
                <a:lnTo>
                  <a:pt x="2835303" y="604516"/>
                </a:lnTo>
                <a:lnTo>
                  <a:pt x="2886084" y="599032"/>
                </a:lnTo>
                <a:lnTo>
                  <a:pt x="2936548" y="592352"/>
                </a:lnTo>
                <a:lnTo>
                  <a:pt x="2986657" y="584483"/>
                </a:lnTo>
                <a:lnTo>
                  <a:pt x="3036369" y="575433"/>
                </a:lnTo>
                <a:lnTo>
                  <a:pt x="3085644" y="565208"/>
                </a:lnTo>
                <a:lnTo>
                  <a:pt x="3134441" y="553819"/>
                </a:lnTo>
                <a:lnTo>
                  <a:pt x="3182722" y="541271"/>
                </a:lnTo>
                <a:lnTo>
                  <a:pt x="3230445" y="527574"/>
                </a:lnTo>
                <a:lnTo>
                  <a:pt x="3277570" y="512734"/>
                </a:lnTo>
                <a:lnTo>
                  <a:pt x="3324057" y="496760"/>
                </a:lnTo>
                <a:lnTo>
                  <a:pt x="3369866" y="479659"/>
                </a:lnTo>
                <a:lnTo>
                  <a:pt x="3414956" y="461440"/>
                </a:lnTo>
                <a:lnTo>
                  <a:pt x="3838835" y="283467"/>
                </a:lnTo>
                <a:lnTo>
                  <a:pt x="3883195" y="265377"/>
                </a:lnTo>
                <a:lnTo>
                  <a:pt x="3928102" y="248126"/>
                </a:lnTo>
                <a:lnTo>
                  <a:pt x="3973533" y="231718"/>
                </a:lnTo>
                <a:lnTo>
                  <a:pt x="4019465" y="216158"/>
                </a:lnTo>
                <a:lnTo>
                  <a:pt x="4065874" y="201450"/>
                </a:lnTo>
                <a:lnTo>
                  <a:pt x="4112738" y="187598"/>
                </a:lnTo>
                <a:lnTo>
                  <a:pt x="4160033" y="174608"/>
                </a:lnTo>
                <a:lnTo>
                  <a:pt x="4207737" y="162483"/>
                </a:lnTo>
                <a:lnTo>
                  <a:pt x="4255827" y="151228"/>
                </a:lnTo>
                <a:lnTo>
                  <a:pt x="4304280" y="140848"/>
                </a:lnTo>
                <a:lnTo>
                  <a:pt x="4353072" y="131347"/>
                </a:lnTo>
                <a:lnTo>
                  <a:pt x="4402180" y="122729"/>
                </a:lnTo>
                <a:lnTo>
                  <a:pt x="4451583" y="115000"/>
                </a:lnTo>
                <a:lnTo>
                  <a:pt x="4501255" y="108163"/>
                </a:lnTo>
                <a:lnTo>
                  <a:pt x="4551176" y="102223"/>
                </a:lnTo>
                <a:lnTo>
                  <a:pt x="4601320" y="97185"/>
                </a:lnTo>
                <a:lnTo>
                  <a:pt x="4651667" y="93052"/>
                </a:lnTo>
                <a:lnTo>
                  <a:pt x="4702192" y="89830"/>
                </a:lnTo>
                <a:lnTo>
                  <a:pt x="4752872" y="87523"/>
                </a:lnTo>
                <a:lnTo>
                  <a:pt x="4803685" y="86136"/>
                </a:lnTo>
                <a:lnTo>
                  <a:pt x="7558186" y="85672"/>
                </a:lnTo>
                <a:lnTo>
                  <a:pt x="7558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934061" y="-3221413"/>
            <a:ext cx="5318760" cy="999633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1">
              <a:spcBef>
                <a:spcPts val="1575"/>
              </a:spcBef>
            </a:pP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 BRANCH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WIRC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55" dirty="0">
                <a:solidFill>
                  <a:srgbClr val="FFFFFF"/>
                </a:solidFill>
                <a:latin typeface="Calibri"/>
                <a:cs typeface="Calibri"/>
              </a:rPr>
              <a:t>ICAI</a:t>
            </a:r>
            <a:r>
              <a:rPr sz="2250" b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</a:t>
            </a:r>
            <a:endParaRPr sz="2250">
              <a:latin typeface="Calibri"/>
              <a:cs typeface="Calibri"/>
            </a:endParaRPr>
          </a:p>
          <a:p>
            <a:pPr marL="2672162">
              <a:spcBef>
                <a:spcPts val="1260"/>
              </a:spcBef>
            </a:pP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sz="18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45" dirty="0">
                <a:solidFill>
                  <a:srgbClr val="FFFFFF"/>
                </a:solidFill>
                <a:latin typeface="Calibri"/>
                <a:cs typeface="Calibri"/>
              </a:rPr>
              <a:t>REPORT-2019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49955" y="1003979"/>
            <a:ext cx="2491740" cy="73032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1" marR="5080">
              <a:lnSpc>
                <a:spcPts val="1380"/>
              </a:lnSpc>
              <a:spcBef>
                <a:spcPts val="195"/>
              </a:spcBef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10. 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ANALYSIS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UNION BUDGET</a:t>
            </a:r>
            <a:r>
              <a:rPr sz="1200" b="1" spc="-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-2019  </a:t>
            </a:r>
            <a:r>
              <a:rPr sz="1200" b="1" spc="-35" dirty="0">
                <a:solidFill>
                  <a:srgbClr val="231F20"/>
                </a:solidFill>
                <a:latin typeface="Calibri"/>
                <a:cs typeface="Calibri"/>
              </a:rPr>
              <a:t>DATE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8TH </a:t>
            </a:r>
            <a:r>
              <a:rPr sz="1200" b="1" spc="-30" dirty="0">
                <a:solidFill>
                  <a:srgbClr val="231F20"/>
                </a:solidFill>
                <a:latin typeface="Calibri"/>
                <a:cs typeface="Calibri"/>
              </a:rPr>
              <a:t>JULY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2019</a:t>
            </a:r>
            <a:endParaRPr sz="1200">
              <a:latin typeface="Calibri"/>
              <a:cs typeface="Calibri"/>
            </a:endParaRPr>
          </a:p>
          <a:p>
            <a:pPr marL="12701">
              <a:lnSpc>
                <a:spcPts val="1315"/>
              </a:lnSpc>
            </a:pP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CPE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3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HOURS</a:t>
            </a:r>
            <a:endParaRPr sz="1200">
              <a:latin typeface="Calibri"/>
              <a:cs typeface="Calibri"/>
            </a:endParaRPr>
          </a:p>
          <a:p>
            <a:pPr marL="12701">
              <a:lnSpc>
                <a:spcPts val="1410"/>
              </a:lnSpc>
            </a:pP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NO.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PARTICIPANTS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:16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75962" y="2070700"/>
            <a:ext cx="4608079" cy="34560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11648" y="5822153"/>
            <a:ext cx="4536705" cy="39343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" y="1090331"/>
            <a:ext cx="3413125" cy="828040"/>
          </a:xfrm>
          <a:custGeom>
            <a:avLst/>
            <a:gdLst/>
            <a:ahLst/>
            <a:cxnLst/>
            <a:rect l="l" t="t" r="r" b="b"/>
            <a:pathLst>
              <a:path w="3413125" h="828039">
                <a:moveTo>
                  <a:pt x="3122114" y="0"/>
                </a:moveTo>
                <a:lnTo>
                  <a:pt x="0" y="0"/>
                </a:lnTo>
                <a:lnTo>
                  <a:pt x="0" y="827672"/>
                </a:lnTo>
                <a:lnTo>
                  <a:pt x="3122114" y="827672"/>
                </a:lnTo>
                <a:lnTo>
                  <a:pt x="3161423" y="823876"/>
                </a:lnTo>
                <a:lnTo>
                  <a:pt x="3199169" y="812822"/>
                </a:lnTo>
                <a:lnTo>
                  <a:pt x="3234998" y="795013"/>
                </a:lnTo>
                <a:lnTo>
                  <a:pt x="3268557" y="770954"/>
                </a:lnTo>
                <a:lnTo>
                  <a:pt x="3299492" y="741147"/>
                </a:lnTo>
                <a:lnTo>
                  <a:pt x="3327450" y="706096"/>
                </a:lnTo>
                <a:lnTo>
                  <a:pt x="3352077" y="666303"/>
                </a:lnTo>
                <a:lnTo>
                  <a:pt x="3373019" y="622273"/>
                </a:lnTo>
                <a:lnTo>
                  <a:pt x="3389922" y="574509"/>
                </a:lnTo>
                <a:lnTo>
                  <a:pt x="3402434" y="523513"/>
                </a:lnTo>
                <a:lnTo>
                  <a:pt x="3410201" y="469790"/>
                </a:lnTo>
                <a:lnTo>
                  <a:pt x="3412868" y="413832"/>
                </a:lnTo>
                <a:lnTo>
                  <a:pt x="3410201" y="357883"/>
                </a:lnTo>
                <a:lnTo>
                  <a:pt x="3402436" y="304160"/>
                </a:lnTo>
                <a:lnTo>
                  <a:pt x="3389926" y="253164"/>
                </a:lnTo>
                <a:lnTo>
                  <a:pt x="3373024" y="205399"/>
                </a:lnTo>
                <a:lnTo>
                  <a:pt x="3352084" y="161369"/>
                </a:lnTo>
                <a:lnTo>
                  <a:pt x="3327460" y="121576"/>
                </a:lnTo>
                <a:lnTo>
                  <a:pt x="3299503" y="86525"/>
                </a:lnTo>
                <a:lnTo>
                  <a:pt x="3268568" y="56718"/>
                </a:lnTo>
                <a:lnTo>
                  <a:pt x="3235009" y="32659"/>
                </a:lnTo>
                <a:lnTo>
                  <a:pt x="3199178" y="14850"/>
                </a:lnTo>
                <a:lnTo>
                  <a:pt x="3161428" y="3796"/>
                </a:lnTo>
                <a:lnTo>
                  <a:pt x="3122114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31554" y="1082957"/>
            <a:ext cx="2980690" cy="789126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12701" marR="5080">
              <a:lnSpc>
                <a:spcPts val="1930"/>
              </a:lnSpc>
              <a:spcBef>
                <a:spcPts val="439"/>
              </a:spcBef>
            </a:pPr>
            <a:r>
              <a:rPr sz="1850" b="1" spc="40" dirty="0">
                <a:solidFill>
                  <a:srgbClr val="FFFFFF"/>
                </a:solidFill>
                <a:latin typeface="Calibri"/>
                <a:cs typeface="Calibri"/>
              </a:rPr>
              <a:t>PROGRAMS ORGANIZED</a:t>
            </a:r>
            <a:r>
              <a:rPr sz="185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35" dirty="0">
                <a:solidFill>
                  <a:srgbClr val="FFFFFF"/>
                </a:solidFill>
                <a:latin typeface="Calibri"/>
                <a:cs typeface="Calibri"/>
              </a:rPr>
              <a:t>FOR  </a:t>
            </a:r>
            <a:r>
              <a:rPr sz="1850" b="1" spc="40" dirty="0">
                <a:solidFill>
                  <a:srgbClr val="FFFFFF"/>
                </a:solidFill>
                <a:latin typeface="Calibri"/>
                <a:cs typeface="Calibri"/>
              </a:rPr>
              <a:t>MEMBERS </a:t>
            </a:r>
            <a:r>
              <a:rPr sz="1850" b="1" spc="30" dirty="0">
                <a:solidFill>
                  <a:srgbClr val="FFFFFF"/>
                </a:solidFill>
                <a:latin typeface="Calibri"/>
                <a:cs typeface="Calibri"/>
              </a:rPr>
              <a:t>IN INDUSTRY </a:t>
            </a:r>
            <a:r>
              <a:rPr sz="1850" b="1" spc="45" dirty="0">
                <a:solidFill>
                  <a:srgbClr val="FFFFFF"/>
                </a:solidFill>
                <a:latin typeface="Calibri"/>
                <a:cs typeface="Calibri"/>
              </a:rPr>
              <a:t>&amp;  </a:t>
            </a:r>
            <a:r>
              <a:rPr sz="1850" b="1" spc="35" dirty="0">
                <a:solidFill>
                  <a:srgbClr val="FFFFFF"/>
                </a:solidFill>
                <a:latin typeface="Calibri"/>
                <a:cs typeface="Calibri"/>
              </a:rPr>
              <a:t>LECTURE</a:t>
            </a:r>
            <a:r>
              <a:rPr sz="185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40" dirty="0">
                <a:solidFill>
                  <a:srgbClr val="FFFFFF"/>
                </a:solidFill>
                <a:latin typeface="Calibri"/>
                <a:cs typeface="Calibri"/>
              </a:rPr>
              <a:t>MEETING</a:t>
            </a:r>
            <a:endParaRPr sz="1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79999" y="7398935"/>
            <a:ext cx="3600000" cy="234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49087" y="2339135"/>
            <a:ext cx="3600000" cy="23261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6496" y="2339135"/>
            <a:ext cx="3600000" cy="2340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" y="10403598"/>
            <a:ext cx="7560309" cy="288925"/>
          </a:xfrm>
          <a:custGeom>
            <a:avLst/>
            <a:gdLst/>
            <a:ahLst/>
            <a:cxnLst/>
            <a:rect l="l" t="t" r="r" b="b"/>
            <a:pathLst>
              <a:path w="7560309" h="288925">
                <a:moveTo>
                  <a:pt x="0" y="288403"/>
                </a:moveTo>
                <a:lnTo>
                  <a:pt x="7559999" y="288403"/>
                </a:lnTo>
                <a:lnTo>
                  <a:pt x="7559999" y="0"/>
                </a:lnTo>
                <a:lnTo>
                  <a:pt x="0" y="0"/>
                </a:lnTo>
                <a:lnTo>
                  <a:pt x="0" y="288403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49498" y="10403598"/>
            <a:ext cx="2179320" cy="288925"/>
          </a:xfrm>
          <a:custGeom>
            <a:avLst/>
            <a:gdLst/>
            <a:ahLst/>
            <a:cxnLst/>
            <a:rect l="l" t="t" r="r" b="b"/>
            <a:pathLst>
              <a:path w="2179320" h="288925">
                <a:moveTo>
                  <a:pt x="2178716" y="0"/>
                </a:moveTo>
                <a:lnTo>
                  <a:pt x="1240045" y="0"/>
                </a:lnTo>
                <a:lnTo>
                  <a:pt x="0" y="288403"/>
                </a:lnTo>
                <a:lnTo>
                  <a:pt x="1693480" y="288403"/>
                </a:lnTo>
                <a:lnTo>
                  <a:pt x="2178716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42979" y="10403598"/>
            <a:ext cx="4117340" cy="288925"/>
          </a:xfrm>
          <a:custGeom>
            <a:avLst/>
            <a:gdLst/>
            <a:ahLst/>
            <a:cxnLst/>
            <a:rect l="l" t="t" r="r" b="b"/>
            <a:pathLst>
              <a:path w="4117340" h="288925">
                <a:moveTo>
                  <a:pt x="4117020" y="0"/>
                </a:moveTo>
                <a:lnTo>
                  <a:pt x="485235" y="0"/>
                </a:lnTo>
                <a:lnTo>
                  <a:pt x="0" y="288403"/>
                </a:lnTo>
                <a:lnTo>
                  <a:pt x="4117020" y="288403"/>
                </a:lnTo>
                <a:lnTo>
                  <a:pt x="4117020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-1136" y="10229693"/>
            <a:ext cx="7103745" cy="108585"/>
          </a:xfrm>
          <a:custGeom>
            <a:avLst/>
            <a:gdLst/>
            <a:ahLst/>
            <a:cxnLst/>
            <a:rect l="l" t="t" r="r" b="b"/>
            <a:pathLst>
              <a:path w="7103745" h="108584">
                <a:moveTo>
                  <a:pt x="6953187" y="0"/>
                </a:moveTo>
                <a:lnTo>
                  <a:pt x="0" y="0"/>
                </a:lnTo>
                <a:lnTo>
                  <a:pt x="0" y="108572"/>
                </a:lnTo>
                <a:lnTo>
                  <a:pt x="7103549" y="108572"/>
                </a:lnTo>
                <a:lnTo>
                  <a:pt x="7091734" y="66308"/>
                </a:lnTo>
                <a:lnTo>
                  <a:pt x="7059512" y="31797"/>
                </a:lnTo>
                <a:lnTo>
                  <a:pt x="7011719" y="8531"/>
                </a:lnTo>
                <a:lnTo>
                  <a:pt x="695318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27415" y="398385"/>
            <a:ext cx="4524375" cy="471805"/>
          </a:xfrm>
          <a:custGeom>
            <a:avLst/>
            <a:gdLst/>
            <a:ahLst/>
            <a:cxnLst/>
            <a:rect l="l" t="t" r="r" b="b"/>
            <a:pathLst>
              <a:path w="4524375" h="471805">
                <a:moveTo>
                  <a:pt x="0" y="471622"/>
                </a:moveTo>
                <a:lnTo>
                  <a:pt x="4523831" y="471622"/>
                </a:lnTo>
                <a:lnTo>
                  <a:pt x="4523831" y="0"/>
                </a:lnTo>
                <a:lnTo>
                  <a:pt x="0" y="0"/>
                </a:lnTo>
                <a:lnTo>
                  <a:pt x="0" y="471622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0001" y="0"/>
            <a:ext cx="7371715" cy="1057910"/>
          </a:xfrm>
          <a:custGeom>
            <a:avLst/>
            <a:gdLst/>
            <a:ahLst/>
            <a:cxnLst/>
            <a:rect l="l" t="t" r="r" b="b"/>
            <a:pathLst>
              <a:path w="7371715" h="1057910">
                <a:moveTo>
                  <a:pt x="7371245" y="0"/>
                </a:moveTo>
                <a:lnTo>
                  <a:pt x="0" y="0"/>
                </a:lnTo>
                <a:lnTo>
                  <a:pt x="0" y="1057291"/>
                </a:lnTo>
                <a:lnTo>
                  <a:pt x="2564780" y="1057291"/>
                </a:lnTo>
                <a:lnTo>
                  <a:pt x="2615145" y="1056674"/>
                </a:lnTo>
                <a:lnTo>
                  <a:pt x="2665359" y="1054829"/>
                </a:lnTo>
                <a:lnTo>
                  <a:pt x="2715383" y="1051763"/>
                </a:lnTo>
                <a:lnTo>
                  <a:pt x="2765176" y="1047485"/>
                </a:lnTo>
                <a:lnTo>
                  <a:pt x="2814701" y="1042001"/>
                </a:lnTo>
                <a:lnTo>
                  <a:pt x="2863918" y="1035321"/>
                </a:lnTo>
                <a:lnTo>
                  <a:pt x="2912787" y="1027451"/>
                </a:lnTo>
                <a:lnTo>
                  <a:pt x="2961269" y="1018400"/>
                </a:lnTo>
                <a:lnTo>
                  <a:pt x="3009325" y="1008175"/>
                </a:lnTo>
                <a:lnTo>
                  <a:pt x="3056916" y="996785"/>
                </a:lnTo>
                <a:lnTo>
                  <a:pt x="3104002" y="984237"/>
                </a:lnTo>
                <a:lnTo>
                  <a:pt x="3150545" y="970539"/>
                </a:lnTo>
                <a:lnTo>
                  <a:pt x="3196504" y="955699"/>
                </a:lnTo>
                <a:lnTo>
                  <a:pt x="3241842" y="939724"/>
                </a:lnTo>
                <a:lnTo>
                  <a:pt x="3286518" y="922623"/>
                </a:lnTo>
                <a:lnTo>
                  <a:pt x="3330493" y="904403"/>
                </a:lnTo>
                <a:lnTo>
                  <a:pt x="3743885" y="726437"/>
                </a:lnTo>
                <a:lnTo>
                  <a:pt x="3789326" y="707465"/>
                </a:lnTo>
                <a:lnTo>
                  <a:pt x="3835353" y="689418"/>
                </a:lnTo>
                <a:lnTo>
                  <a:pt x="3881941" y="672301"/>
                </a:lnTo>
                <a:lnTo>
                  <a:pt x="3929064" y="656120"/>
                </a:lnTo>
                <a:lnTo>
                  <a:pt x="3976696" y="640879"/>
                </a:lnTo>
                <a:lnTo>
                  <a:pt x="4024810" y="626583"/>
                </a:lnTo>
                <a:lnTo>
                  <a:pt x="4073380" y="613239"/>
                </a:lnTo>
                <a:lnTo>
                  <a:pt x="4122382" y="600850"/>
                </a:lnTo>
                <a:lnTo>
                  <a:pt x="4171788" y="589423"/>
                </a:lnTo>
                <a:lnTo>
                  <a:pt x="4221573" y="578962"/>
                </a:lnTo>
                <a:lnTo>
                  <a:pt x="4271710" y="569473"/>
                </a:lnTo>
                <a:lnTo>
                  <a:pt x="4322175" y="560960"/>
                </a:lnTo>
                <a:lnTo>
                  <a:pt x="4372940" y="553430"/>
                </a:lnTo>
                <a:lnTo>
                  <a:pt x="4423980" y="546887"/>
                </a:lnTo>
                <a:lnTo>
                  <a:pt x="4475269" y="541336"/>
                </a:lnTo>
                <a:lnTo>
                  <a:pt x="4526780" y="536783"/>
                </a:lnTo>
                <a:lnTo>
                  <a:pt x="4578489" y="533232"/>
                </a:lnTo>
                <a:lnTo>
                  <a:pt x="4630369" y="530690"/>
                </a:lnTo>
                <a:lnTo>
                  <a:pt x="4682393" y="529161"/>
                </a:lnTo>
                <a:lnTo>
                  <a:pt x="7371245" y="528650"/>
                </a:lnTo>
                <a:lnTo>
                  <a:pt x="7371245" y="0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233663" y="2"/>
            <a:ext cx="3314700" cy="814705"/>
          </a:xfrm>
          <a:custGeom>
            <a:avLst/>
            <a:gdLst/>
            <a:ahLst/>
            <a:cxnLst/>
            <a:rect l="l" t="t" r="r" b="b"/>
            <a:pathLst>
              <a:path w="3314700" h="814705">
                <a:moveTo>
                  <a:pt x="1466841" y="0"/>
                </a:moveTo>
                <a:lnTo>
                  <a:pt x="0" y="0"/>
                </a:lnTo>
                <a:lnTo>
                  <a:pt x="1403633" y="814421"/>
                </a:lnTo>
                <a:lnTo>
                  <a:pt x="1603245" y="726437"/>
                </a:lnTo>
                <a:lnTo>
                  <a:pt x="1647630" y="707465"/>
                </a:lnTo>
                <a:lnTo>
                  <a:pt x="1692589" y="689418"/>
                </a:lnTo>
                <a:lnTo>
                  <a:pt x="1738094" y="672301"/>
                </a:lnTo>
                <a:lnTo>
                  <a:pt x="1784122" y="656120"/>
                </a:lnTo>
                <a:lnTo>
                  <a:pt x="1830647" y="640879"/>
                </a:lnTo>
                <a:lnTo>
                  <a:pt x="1877643" y="626583"/>
                </a:lnTo>
                <a:lnTo>
                  <a:pt x="1925085" y="613239"/>
                </a:lnTo>
                <a:lnTo>
                  <a:pt x="1972948" y="600850"/>
                </a:lnTo>
                <a:lnTo>
                  <a:pt x="2021207" y="589423"/>
                </a:lnTo>
                <a:lnTo>
                  <a:pt x="2069835" y="578962"/>
                </a:lnTo>
                <a:lnTo>
                  <a:pt x="2118807" y="569473"/>
                </a:lnTo>
                <a:lnTo>
                  <a:pt x="2168099" y="560960"/>
                </a:lnTo>
                <a:lnTo>
                  <a:pt x="2217685" y="553430"/>
                </a:lnTo>
                <a:lnTo>
                  <a:pt x="2267539" y="546887"/>
                </a:lnTo>
                <a:lnTo>
                  <a:pt x="2317637" y="541336"/>
                </a:lnTo>
                <a:lnTo>
                  <a:pt x="2367952" y="536783"/>
                </a:lnTo>
                <a:lnTo>
                  <a:pt x="2418459" y="533232"/>
                </a:lnTo>
                <a:lnTo>
                  <a:pt x="2469134" y="530690"/>
                </a:lnTo>
                <a:lnTo>
                  <a:pt x="2519950" y="529161"/>
                </a:lnTo>
                <a:lnTo>
                  <a:pt x="2570882" y="528650"/>
                </a:lnTo>
                <a:lnTo>
                  <a:pt x="3314252" y="528650"/>
                </a:lnTo>
                <a:lnTo>
                  <a:pt x="1466841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85198" y="870007"/>
            <a:ext cx="826135" cy="187325"/>
          </a:xfrm>
          <a:custGeom>
            <a:avLst/>
            <a:gdLst/>
            <a:ahLst/>
            <a:cxnLst/>
            <a:rect l="l" t="t" r="r" b="b"/>
            <a:pathLst>
              <a:path w="826135" h="187325">
                <a:moveTo>
                  <a:pt x="825991" y="0"/>
                </a:moveTo>
                <a:lnTo>
                  <a:pt x="747898" y="34408"/>
                </a:lnTo>
                <a:lnTo>
                  <a:pt x="702059" y="53800"/>
                </a:lnTo>
                <a:lnTo>
                  <a:pt x="655444" y="71920"/>
                </a:lnTo>
                <a:lnTo>
                  <a:pt x="608100" y="88757"/>
                </a:lnTo>
                <a:lnTo>
                  <a:pt x="560073" y="104302"/>
                </a:lnTo>
                <a:lnTo>
                  <a:pt x="511409" y="118545"/>
                </a:lnTo>
                <a:lnTo>
                  <a:pt x="462155" y="131477"/>
                </a:lnTo>
                <a:lnTo>
                  <a:pt x="412358" y="143088"/>
                </a:lnTo>
                <a:lnTo>
                  <a:pt x="362064" y="153369"/>
                </a:lnTo>
                <a:lnTo>
                  <a:pt x="311319" y="162310"/>
                </a:lnTo>
                <a:lnTo>
                  <a:pt x="260171" y="169901"/>
                </a:lnTo>
                <a:lnTo>
                  <a:pt x="208665" y="176134"/>
                </a:lnTo>
                <a:lnTo>
                  <a:pt x="156849" y="180998"/>
                </a:lnTo>
                <a:lnTo>
                  <a:pt x="104768" y="184485"/>
                </a:lnTo>
                <a:lnTo>
                  <a:pt x="52469" y="186583"/>
                </a:lnTo>
                <a:lnTo>
                  <a:pt x="0" y="187285"/>
                </a:lnTo>
                <a:lnTo>
                  <a:pt x="52470" y="186583"/>
                </a:lnTo>
                <a:lnTo>
                  <a:pt x="104769" y="184485"/>
                </a:lnTo>
                <a:lnTo>
                  <a:pt x="156851" y="180998"/>
                </a:lnTo>
                <a:lnTo>
                  <a:pt x="208669" y="176134"/>
                </a:lnTo>
                <a:lnTo>
                  <a:pt x="260177" y="169901"/>
                </a:lnTo>
                <a:lnTo>
                  <a:pt x="311327" y="162309"/>
                </a:lnTo>
                <a:lnTo>
                  <a:pt x="362075" y="153368"/>
                </a:lnTo>
                <a:lnTo>
                  <a:pt x="412372" y="143087"/>
                </a:lnTo>
                <a:lnTo>
                  <a:pt x="462173" y="131475"/>
                </a:lnTo>
                <a:lnTo>
                  <a:pt x="511431" y="118542"/>
                </a:lnTo>
                <a:lnTo>
                  <a:pt x="560099" y="104298"/>
                </a:lnTo>
                <a:lnTo>
                  <a:pt x="608131" y="88752"/>
                </a:lnTo>
                <a:lnTo>
                  <a:pt x="655480" y="71913"/>
                </a:lnTo>
                <a:lnTo>
                  <a:pt x="702100" y="53792"/>
                </a:lnTo>
                <a:lnTo>
                  <a:pt x="747945" y="34397"/>
                </a:lnTo>
                <a:lnTo>
                  <a:pt x="825991" y="0"/>
                </a:lnTo>
                <a:close/>
              </a:path>
            </a:pathLst>
          </a:custGeom>
          <a:solidFill>
            <a:srgbClr val="D28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06" y="0"/>
            <a:ext cx="3629660" cy="1057910"/>
          </a:xfrm>
          <a:custGeom>
            <a:avLst/>
            <a:gdLst/>
            <a:ahLst/>
            <a:cxnLst/>
            <a:rect l="l" t="t" r="r" b="b"/>
            <a:pathLst>
              <a:path w="3629660" h="1057910">
                <a:moveTo>
                  <a:pt x="2155827" y="0"/>
                </a:moveTo>
                <a:lnTo>
                  <a:pt x="0" y="0"/>
                </a:lnTo>
                <a:lnTo>
                  <a:pt x="0" y="1057291"/>
                </a:lnTo>
                <a:lnTo>
                  <a:pt x="2629825" y="1057291"/>
                </a:lnTo>
                <a:lnTo>
                  <a:pt x="2681467" y="1056674"/>
                </a:lnTo>
                <a:lnTo>
                  <a:pt x="2732955" y="1054829"/>
                </a:lnTo>
                <a:lnTo>
                  <a:pt x="2784247" y="1051763"/>
                </a:lnTo>
                <a:lnTo>
                  <a:pt x="2835303" y="1047485"/>
                </a:lnTo>
                <a:lnTo>
                  <a:pt x="2886084" y="1042001"/>
                </a:lnTo>
                <a:lnTo>
                  <a:pt x="2936548" y="1035321"/>
                </a:lnTo>
                <a:lnTo>
                  <a:pt x="2986657" y="1027451"/>
                </a:lnTo>
                <a:lnTo>
                  <a:pt x="3036369" y="1018400"/>
                </a:lnTo>
                <a:lnTo>
                  <a:pt x="3085644" y="1008175"/>
                </a:lnTo>
                <a:lnTo>
                  <a:pt x="3134441" y="996785"/>
                </a:lnTo>
                <a:lnTo>
                  <a:pt x="3182722" y="984237"/>
                </a:lnTo>
                <a:lnTo>
                  <a:pt x="3230445" y="970539"/>
                </a:lnTo>
                <a:lnTo>
                  <a:pt x="3277570" y="955699"/>
                </a:lnTo>
                <a:lnTo>
                  <a:pt x="3324057" y="939724"/>
                </a:lnTo>
                <a:lnTo>
                  <a:pt x="3369866" y="922623"/>
                </a:lnTo>
                <a:lnTo>
                  <a:pt x="3414956" y="904403"/>
                </a:lnTo>
                <a:lnTo>
                  <a:pt x="3629290" y="814421"/>
                </a:lnTo>
                <a:lnTo>
                  <a:pt x="2155827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8" y="465289"/>
            <a:ext cx="7558405" cy="614680"/>
          </a:xfrm>
          <a:custGeom>
            <a:avLst/>
            <a:gdLst/>
            <a:ahLst/>
            <a:cxnLst/>
            <a:rect l="l" t="t" r="r" b="b"/>
            <a:pathLst>
              <a:path w="7558405" h="614680">
                <a:moveTo>
                  <a:pt x="7558186" y="0"/>
                </a:moveTo>
                <a:lnTo>
                  <a:pt x="4749631" y="0"/>
                </a:lnTo>
                <a:lnTo>
                  <a:pt x="4698708" y="463"/>
                </a:lnTo>
                <a:lnTo>
                  <a:pt x="4647896" y="1850"/>
                </a:lnTo>
                <a:lnTo>
                  <a:pt x="4597215" y="4157"/>
                </a:lnTo>
                <a:lnTo>
                  <a:pt x="4546691" y="7379"/>
                </a:lnTo>
                <a:lnTo>
                  <a:pt x="4496344" y="11511"/>
                </a:lnTo>
                <a:lnTo>
                  <a:pt x="4446199" y="16549"/>
                </a:lnTo>
                <a:lnTo>
                  <a:pt x="4396279" y="22488"/>
                </a:lnTo>
                <a:lnTo>
                  <a:pt x="4346607" y="29325"/>
                </a:lnTo>
                <a:lnTo>
                  <a:pt x="4297204" y="37054"/>
                </a:lnTo>
                <a:lnTo>
                  <a:pt x="4248096" y="45671"/>
                </a:lnTo>
                <a:lnTo>
                  <a:pt x="4199304" y="55171"/>
                </a:lnTo>
                <a:lnTo>
                  <a:pt x="4150851" y="65551"/>
                </a:lnTo>
                <a:lnTo>
                  <a:pt x="4102762" y="76805"/>
                </a:lnTo>
                <a:lnTo>
                  <a:pt x="4055058" y="88930"/>
                </a:lnTo>
                <a:lnTo>
                  <a:pt x="4007762" y="101920"/>
                </a:lnTo>
                <a:lnTo>
                  <a:pt x="3960898" y="115771"/>
                </a:lnTo>
                <a:lnTo>
                  <a:pt x="3914489" y="130479"/>
                </a:lnTo>
                <a:lnTo>
                  <a:pt x="3868557" y="146039"/>
                </a:lnTo>
                <a:lnTo>
                  <a:pt x="3823031" y="162483"/>
                </a:lnTo>
                <a:lnTo>
                  <a:pt x="3778220" y="179697"/>
                </a:lnTo>
                <a:lnTo>
                  <a:pt x="3733859" y="197787"/>
                </a:lnTo>
                <a:lnTo>
                  <a:pt x="3309980" y="375759"/>
                </a:lnTo>
                <a:lnTo>
                  <a:pt x="3264890" y="393979"/>
                </a:lnTo>
                <a:lnTo>
                  <a:pt x="3219082" y="411079"/>
                </a:lnTo>
                <a:lnTo>
                  <a:pt x="3172595" y="427053"/>
                </a:lnTo>
                <a:lnTo>
                  <a:pt x="3125470" y="441893"/>
                </a:lnTo>
                <a:lnTo>
                  <a:pt x="3077747" y="455591"/>
                </a:lnTo>
                <a:lnTo>
                  <a:pt x="3029467" y="468138"/>
                </a:lnTo>
                <a:lnTo>
                  <a:pt x="2980669" y="479528"/>
                </a:lnTo>
                <a:lnTo>
                  <a:pt x="2931394" y="489752"/>
                </a:lnTo>
                <a:lnTo>
                  <a:pt x="2881683" y="498803"/>
                </a:lnTo>
                <a:lnTo>
                  <a:pt x="2831574" y="506672"/>
                </a:lnTo>
                <a:lnTo>
                  <a:pt x="2781110" y="513352"/>
                </a:lnTo>
                <a:lnTo>
                  <a:pt x="2730329" y="518835"/>
                </a:lnTo>
                <a:lnTo>
                  <a:pt x="2679272" y="523113"/>
                </a:lnTo>
                <a:lnTo>
                  <a:pt x="2627980" y="526179"/>
                </a:lnTo>
                <a:lnTo>
                  <a:pt x="2576492" y="528024"/>
                </a:lnTo>
                <a:lnTo>
                  <a:pt x="2524850" y="528641"/>
                </a:lnTo>
                <a:lnTo>
                  <a:pt x="0" y="528641"/>
                </a:lnTo>
                <a:lnTo>
                  <a:pt x="0" y="614321"/>
                </a:lnTo>
                <a:lnTo>
                  <a:pt x="2629825" y="614321"/>
                </a:lnTo>
                <a:lnTo>
                  <a:pt x="2681467" y="613705"/>
                </a:lnTo>
                <a:lnTo>
                  <a:pt x="2732955" y="611859"/>
                </a:lnTo>
                <a:lnTo>
                  <a:pt x="2784247" y="608794"/>
                </a:lnTo>
                <a:lnTo>
                  <a:pt x="2835303" y="604516"/>
                </a:lnTo>
                <a:lnTo>
                  <a:pt x="2886084" y="599032"/>
                </a:lnTo>
                <a:lnTo>
                  <a:pt x="2936548" y="592352"/>
                </a:lnTo>
                <a:lnTo>
                  <a:pt x="2986657" y="584483"/>
                </a:lnTo>
                <a:lnTo>
                  <a:pt x="3036369" y="575433"/>
                </a:lnTo>
                <a:lnTo>
                  <a:pt x="3085644" y="565208"/>
                </a:lnTo>
                <a:lnTo>
                  <a:pt x="3134441" y="553819"/>
                </a:lnTo>
                <a:lnTo>
                  <a:pt x="3182722" y="541271"/>
                </a:lnTo>
                <a:lnTo>
                  <a:pt x="3230445" y="527574"/>
                </a:lnTo>
                <a:lnTo>
                  <a:pt x="3277570" y="512734"/>
                </a:lnTo>
                <a:lnTo>
                  <a:pt x="3324057" y="496760"/>
                </a:lnTo>
                <a:lnTo>
                  <a:pt x="3369866" y="479659"/>
                </a:lnTo>
                <a:lnTo>
                  <a:pt x="3414956" y="461440"/>
                </a:lnTo>
                <a:lnTo>
                  <a:pt x="3838835" y="283467"/>
                </a:lnTo>
                <a:lnTo>
                  <a:pt x="3883195" y="265377"/>
                </a:lnTo>
                <a:lnTo>
                  <a:pt x="3928102" y="248126"/>
                </a:lnTo>
                <a:lnTo>
                  <a:pt x="3973533" y="231718"/>
                </a:lnTo>
                <a:lnTo>
                  <a:pt x="4019465" y="216158"/>
                </a:lnTo>
                <a:lnTo>
                  <a:pt x="4065874" y="201450"/>
                </a:lnTo>
                <a:lnTo>
                  <a:pt x="4112738" y="187598"/>
                </a:lnTo>
                <a:lnTo>
                  <a:pt x="4160033" y="174608"/>
                </a:lnTo>
                <a:lnTo>
                  <a:pt x="4207737" y="162483"/>
                </a:lnTo>
                <a:lnTo>
                  <a:pt x="4255827" y="151228"/>
                </a:lnTo>
                <a:lnTo>
                  <a:pt x="4304280" y="140848"/>
                </a:lnTo>
                <a:lnTo>
                  <a:pt x="4353072" y="131347"/>
                </a:lnTo>
                <a:lnTo>
                  <a:pt x="4402180" y="122729"/>
                </a:lnTo>
                <a:lnTo>
                  <a:pt x="4451583" y="115000"/>
                </a:lnTo>
                <a:lnTo>
                  <a:pt x="4501255" y="108163"/>
                </a:lnTo>
                <a:lnTo>
                  <a:pt x="4551176" y="102223"/>
                </a:lnTo>
                <a:lnTo>
                  <a:pt x="4601320" y="97185"/>
                </a:lnTo>
                <a:lnTo>
                  <a:pt x="4651667" y="93052"/>
                </a:lnTo>
                <a:lnTo>
                  <a:pt x="4702192" y="89830"/>
                </a:lnTo>
                <a:lnTo>
                  <a:pt x="4752872" y="87523"/>
                </a:lnTo>
                <a:lnTo>
                  <a:pt x="4803685" y="86136"/>
                </a:lnTo>
                <a:lnTo>
                  <a:pt x="7558186" y="85672"/>
                </a:lnTo>
                <a:lnTo>
                  <a:pt x="7558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934061" y="-3221413"/>
            <a:ext cx="5318760" cy="999633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1">
              <a:spcBef>
                <a:spcPts val="1575"/>
              </a:spcBef>
            </a:pP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 BRANCH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WIRC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55" dirty="0">
                <a:solidFill>
                  <a:srgbClr val="FFFFFF"/>
                </a:solidFill>
                <a:latin typeface="Calibri"/>
                <a:cs typeface="Calibri"/>
              </a:rPr>
              <a:t>ICAI</a:t>
            </a:r>
            <a:r>
              <a:rPr sz="2250" b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</a:t>
            </a:r>
            <a:endParaRPr sz="2250">
              <a:latin typeface="Calibri"/>
              <a:cs typeface="Calibri"/>
            </a:endParaRPr>
          </a:p>
          <a:p>
            <a:pPr marL="2672162">
              <a:spcBef>
                <a:spcPts val="1260"/>
              </a:spcBef>
            </a:pP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sz="18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45" dirty="0">
                <a:solidFill>
                  <a:srgbClr val="FFFFFF"/>
                </a:solidFill>
                <a:latin typeface="Calibri"/>
                <a:cs typeface="Calibri"/>
              </a:rPr>
              <a:t>REPORT-2019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49944" y="1003979"/>
            <a:ext cx="3218180" cy="1089401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1" marR="5080">
              <a:lnSpc>
                <a:spcPts val="1380"/>
              </a:lnSpc>
              <a:spcBef>
                <a:spcPts val="195"/>
              </a:spcBef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11.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AMENDMENTS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INCOME </a:t>
            </a:r>
            <a:r>
              <a:rPr sz="1200" b="1" spc="-35" dirty="0">
                <a:solidFill>
                  <a:srgbClr val="231F20"/>
                </a:solidFill>
                <a:latin typeface="Calibri"/>
                <a:cs typeface="Calibri"/>
              </a:rPr>
              <a:t>TAX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RETURN  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JOINTLY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WITH IT </a:t>
            </a:r>
            <a:r>
              <a:rPr sz="1200" b="1" spc="-25" dirty="0">
                <a:solidFill>
                  <a:srgbClr val="231F20"/>
                </a:solidFill>
                <a:latin typeface="Calibri"/>
                <a:cs typeface="Calibri"/>
              </a:rPr>
              <a:t>DEPT.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BHARUCH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ALONGWITH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20  OFFICIALS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200" b="1" spc="-25" dirty="0">
                <a:solidFill>
                  <a:srgbClr val="231F20"/>
                </a:solidFill>
                <a:latin typeface="Calibri"/>
                <a:cs typeface="Calibri"/>
              </a:rPr>
              <a:t>DEPT.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CA RAHULDEO </a:t>
            </a:r>
            <a:r>
              <a:rPr sz="1200" b="1" spc="-40" dirty="0">
                <a:solidFill>
                  <a:srgbClr val="231F20"/>
                </a:solidFill>
                <a:latin typeface="Calibri"/>
                <a:cs typeface="Calibri"/>
              </a:rPr>
              <a:t>PATEL  </a:t>
            </a:r>
            <a:r>
              <a:rPr sz="1200" b="1" spc="-35" dirty="0">
                <a:solidFill>
                  <a:srgbClr val="231F20"/>
                </a:solidFill>
                <a:latin typeface="Calibri"/>
                <a:cs typeface="Calibri"/>
              </a:rPr>
              <a:t>DATE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22ND </a:t>
            </a:r>
            <a:r>
              <a:rPr sz="1200" b="1" spc="-30" dirty="0">
                <a:solidFill>
                  <a:srgbClr val="231F20"/>
                </a:solidFill>
                <a:latin typeface="Calibri"/>
                <a:cs typeface="Calibri"/>
              </a:rPr>
              <a:t>JULY</a:t>
            </a:r>
            <a:r>
              <a:rPr sz="1200" b="1" spc="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2019</a:t>
            </a:r>
            <a:endParaRPr sz="1200">
              <a:latin typeface="Calibri"/>
              <a:cs typeface="Calibri"/>
            </a:endParaRPr>
          </a:p>
          <a:p>
            <a:pPr marL="12701">
              <a:lnSpc>
                <a:spcPts val="1310"/>
              </a:lnSpc>
            </a:pP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CPE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3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HOURS</a:t>
            </a:r>
            <a:endParaRPr sz="1200">
              <a:latin typeface="Calibri"/>
              <a:cs typeface="Calibri"/>
            </a:endParaRPr>
          </a:p>
          <a:p>
            <a:pPr marL="12701">
              <a:lnSpc>
                <a:spcPts val="1410"/>
              </a:lnSpc>
            </a:pP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NO.OF 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PARTICIPANTS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:44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66608" y="2467668"/>
            <a:ext cx="3399790" cy="2083435"/>
          </a:xfrm>
          <a:custGeom>
            <a:avLst/>
            <a:gdLst/>
            <a:ahLst/>
            <a:cxnLst/>
            <a:rect l="l" t="t" r="r" b="b"/>
            <a:pathLst>
              <a:path w="3399790" h="2083435">
                <a:moveTo>
                  <a:pt x="124801" y="0"/>
                </a:moveTo>
                <a:lnTo>
                  <a:pt x="3274970" y="0"/>
                </a:lnTo>
                <a:lnTo>
                  <a:pt x="3323428" y="8425"/>
                </a:lnTo>
                <a:lnTo>
                  <a:pt x="3363111" y="31364"/>
                </a:lnTo>
                <a:lnTo>
                  <a:pt x="3389924" y="65306"/>
                </a:lnTo>
                <a:lnTo>
                  <a:pt x="3399772" y="106743"/>
                </a:lnTo>
                <a:lnTo>
                  <a:pt x="3399772" y="1976194"/>
                </a:lnTo>
                <a:lnTo>
                  <a:pt x="3389921" y="2017631"/>
                </a:lnTo>
                <a:lnTo>
                  <a:pt x="3363102" y="2051572"/>
                </a:lnTo>
                <a:lnTo>
                  <a:pt x="3323418" y="2074509"/>
                </a:lnTo>
                <a:lnTo>
                  <a:pt x="3274970" y="2082934"/>
                </a:lnTo>
                <a:lnTo>
                  <a:pt x="124801" y="2082934"/>
                </a:lnTo>
                <a:lnTo>
                  <a:pt x="76354" y="2074512"/>
                </a:lnTo>
                <a:lnTo>
                  <a:pt x="36669" y="2051580"/>
                </a:lnTo>
                <a:lnTo>
                  <a:pt x="9851" y="2017640"/>
                </a:lnTo>
                <a:lnTo>
                  <a:pt x="0" y="1976194"/>
                </a:lnTo>
                <a:lnTo>
                  <a:pt x="0" y="106743"/>
                </a:lnTo>
                <a:lnTo>
                  <a:pt x="9847" y="65297"/>
                </a:lnTo>
                <a:lnTo>
                  <a:pt x="36659" y="31356"/>
                </a:lnTo>
                <a:lnTo>
                  <a:pt x="76341" y="8422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49203" y="2467668"/>
            <a:ext cx="3399790" cy="2083435"/>
          </a:xfrm>
          <a:custGeom>
            <a:avLst/>
            <a:gdLst/>
            <a:ahLst/>
            <a:cxnLst/>
            <a:rect l="l" t="t" r="r" b="b"/>
            <a:pathLst>
              <a:path w="3399790" h="2083435">
                <a:moveTo>
                  <a:pt x="124801" y="0"/>
                </a:moveTo>
                <a:lnTo>
                  <a:pt x="3274970" y="0"/>
                </a:lnTo>
                <a:lnTo>
                  <a:pt x="3323428" y="8425"/>
                </a:lnTo>
                <a:lnTo>
                  <a:pt x="3363111" y="31364"/>
                </a:lnTo>
                <a:lnTo>
                  <a:pt x="3389924" y="65306"/>
                </a:lnTo>
                <a:lnTo>
                  <a:pt x="3399772" y="106743"/>
                </a:lnTo>
                <a:lnTo>
                  <a:pt x="3399772" y="1976194"/>
                </a:lnTo>
                <a:lnTo>
                  <a:pt x="3389921" y="2017631"/>
                </a:lnTo>
                <a:lnTo>
                  <a:pt x="3363102" y="2051572"/>
                </a:lnTo>
                <a:lnTo>
                  <a:pt x="3323418" y="2074509"/>
                </a:lnTo>
                <a:lnTo>
                  <a:pt x="3274970" y="2082934"/>
                </a:lnTo>
                <a:lnTo>
                  <a:pt x="124801" y="2082934"/>
                </a:lnTo>
                <a:lnTo>
                  <a:pt x="76353" y="2074512"/>
                </a:lnTo>
                <a:lnTo>
                  <a:pt x="36669" y="2051580"/>
                </a:lnTo>
                <a:lnTo>
                  <a:pt x="9851" y="2017640"/>
                </a:lnTo>
                <a:lnTo>
                  <a:pt x="0" y="1976194"/>
                </a:lnTo>
                <a:lnTo>
                  <a:pt x="0" y="106743"/>
                </a:lnTo>
                <a:lnTo>
                  <a:pt x="9847" y="65297"/>
                </a:lnTo>
                <a:lnTo>
                  <a:pt x="36659" y="31356"/>
                </a:lnTo>
                <a:lnTo>
                  <a:pt x="76341" y="8422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66496" y="4887031"/>
            <a:ext cx="3600000" cy="2340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66608" y="5015570"/>
            <a:ext cx="3399790" cy="2083435"/>
          </a:xfrm>
          <a:custGeom>
            <a:avLst/>
            <a:gdLst/>
            <a:ahLst/>
            <a:cxnLst/>
            <a:rect l="l" t="t" r="r" b="b"/>
            <a:pathLst>
              <a:path w="3399790" h="2083434">
                <a:moveTo>
                  <a:pt x="124801" y="0"/>
                </a:moveTo>
                <a:lnTo>
                  <a:pt x="3274970" y="0"/>
                </a:lnTo>
                <a:lnTo>
                  <a:pt x="3323428" y="8425"/>
                </a:lnTo>
                <a:lnTo>
                  <a:pt x="3363111" y="31363"/>
                </a:lnTo>
                <a:lnTo>
                  <a:pt x="3389924" y="65305"/>
                </a:lnTo>
                <a:lnTo>
                  <a:pt x="3399772" y="106743"/>
                </a:lnTo>
                <a:lnTo>
                  <a:pt x="3399772" y="1976193"/>
                </a:lnTo>
                <a:lnTo>
                  <a:pt x="3389921" y="2017630"/>
                </a:lnTo>
                <a:lnTo>
                  <a:pt x="3363102" y="2051572"/>
                </a:lnTo>
                <a:lnTo>
                  <a:pt x="3323418" y="2074509"/>
                </a:lnTo>
                <a:lnTo>
                  <a:pt x="3274970" y="2082934"/>
                </a:lnTo>
                <a:lnTo>
                  <a:pt x="124801" y="2082934"/>
                </a:lnTo>
                <a:lnTo>
                  <a:pt x="76354" y="2074512"/>
                </a:lnTo>
                <a:lnTo>
                  <a:pt x="36669" y="2051580"/>
                </a:lnTo>
                <a:lnTo>
                  <a:pt x="9851" y="2017640"/>
                </a:lnTo>
                <a:lnTo>
                  <a:pt x="0" y="1976193"/>
                </a:lnTo>
                <a:lnTo>
                  <a:pt x="0" y="106743"/>
                </a:lnTo>
                <a:lnTo>
                  <a:pt x="9847" y="65296"/>
                </a:lnTo>
                <a:lnTo>
                  <a:pt x="36659" y="31355"/>
                </a:lnTo>
                <a:lnTo>
                  <a:pt x="76341" y="8422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849087" y="4887031"/>
            <a:ext cx="3600000" cy="2340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949203" y="5039019"/>
            <a:ext cx="3399790" cy="2083435"/>
          </a:xfrm>
          <a:custGeom>
            <a:avLst/>
            <a:gdLst/>
            <a:ahLst/>
            <a:cxnLst/>
            <a:rect l="l" t="t" r="r" b="b"/>
            <a:pathLst>
              <a:path w="3399790" h="2083434">
                <a:moveTo>
                  <a:pt x="124801" y="0"/>
                </a:moveTo>
                <a:lnTo>
                  <a:pt x="3274970" y="0"/>
                </a:lnTo>
                <a:lnTo>
                  <a:pt x="3323428" y="8425"/>
                </a:lnTo>
                <a:lnTo>
                  <a:pt x="3363111" y="31364"/>
                </a:lnTo>
                <a:lnTo>
                  <a:pt x="3389924" y="65306"/>
                </a:lnTo>
                <a:lnTo>
                  <a:pt x="3399772" y="106744"/>
                </a:lnTo>
                <a:lnTo>
                  <a:pt x="3399772" y="1976194"/>
                </a:lnTo>
                <a:lnTo>
                  <a:pt x="3389921" y="2017632"/>
                </a:lnTo>
                <a:lnTo>
                  <a:pt x="3363102" y="2051573"/>
                </a:lnTo>
                <a:lnTo>
                  <a:pt x="3323418" y="2074510"/>
                </a:lnTo>
                <a:lnTo>
                  <a:pt x="3274970" y="2082935"/>
                </a:lnTo>
                <a:lnTo>
                  <a:pt x="124801" y="2082935"/>
                </a:lnTo>
                <a:lnTo>
                  <a:pt x="76353" y="2074513"/>
                </a:lnTo>
                <a:lnTo>
                  <a:pt x="36669" y="2051581"/>
                </a:lnTo>
                <a:lnTo>
                  <a:pt x="9851" y="2017641"/>
                </a:lnTo>
                <a:lnTo>
                  <a:pt x="0" y="1976194"/>
                </a:lnTo>
                <a:lnTo>
                  <a:pt x="0" y="106744"/>
                </a:lnTo>
                <a:lnTo>
                  <a:pt x="9847" y="65297"/>
                </a:lnTo>
                <a:lnTo>
                  <a:pt x="36659" y="31356"/>
                </a:lnTo>
                <a:lnTo>
                  <a:pt x="76341" y="8422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080112" y="7527471"/>
            <a:ext cx="3399790" cy="2083435"/>
          </a:xfrm>
          <a:custGeom>
            <a:avLst/>
            <a:gdLst/>
            <a:ahLst/>
            <a:cxnLst/>
            <a:rect l="l" t="t" r="r" b="b"/>
            <a:pathLst>
              <a:path w="3399790" h="2083434">
                <a:moveTo>
                  <a:pt x="124800" y="0"/>
                </a:moveTo>
                <a:lnTo>
                  <a:pt x="3274970" y="0"/>
                </a:lnTo>
                <a:lnTo>
                  <a:pt x="3323428" y="8425"/>
                </a:lnTo>
                <a:lnTo>
                  <a:pt x="3363111" y="31364"/>
                </a:lnTo>
                <a:lnTo>
                  <a:pt x="3389923" y="65306"/>
                </a:lnTo>
                <a:lnTo>
                  <a:pt x="3399770" y="106743"/>
                </a:lnTo>
                <a:lnTo>
                  <a:pt x="3399770" y="1976194"/>
                </a:lnTo>
                <a:lnTo>
                  <a:pt x="3389919" y="2017632"/>
                </a:lnTo>
                <a:lnTo>
                  <a:pt x="3363101" y="2051573"/>
                </a:lnTo>
                <a:lnTo>
                  <a:pt x="3323417" y="2074510"/>
                </a:lnTo>
                <a:lnTo>
                  <a:pt x="3274970" y="2082935"/>
                </a:lnTo>
                <a:lnTo>
                  <a:pt x="124800" y="2082935"/>
                </a:lnTo>
                <a:lnTo>
                  <a:pt x="76353" y="2074513"/>
                </a:lnTo>
                <a:lnTo>
                  <a:pt x="36669" y="2051581"/>
                </a:lnTo>
                <a:lnTo>
                  <a:pt x="9850" y="2017641"/>
                </a:lnTo>
                <a:lnTo>
                  <a:pt x="0" y="1976194"/>
                </a:lnTo>
                <a:lnTo>
                  <a:pt x="0" y="106743"/>
                </a:lnTo>
                <a:lnTo>
                  <a:pt x="9846" y="65297"/>
                </a:lnTo>
                <a:lnTo>
                  <a:pt x="36658" y="31356"/>
                </a:lnTo>
                <a:lnTo>
                  <a:pt x="76340" y="8422"/>
                </a:lnTo>
                <a:lnTo>
                  <a:pt x="124800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1090333"/>
            <a:ext cx="2990850" cy="911225"/>
          </a:xfrm>
          <a:custGeom>
            <a:avLst/>
            <a:gdLst/>
            <a:ahLst/>
            <a:cxnLst/>
            <a:rect l="l" t="t" r="r" b="b"/>
            <a:pathLst>
              <a:path w="2990850" h="911225">
                <a:moveTo>
                  <a:pt x="2735527" y="0"/>
                </a:moveTo>
                <a:lnTo>
                  <a:pt x="0" y="0"/>
                </a:lnTo>
                <a:lnTo>
                  <a:pt x="0" y="910638"/>
                </a:lnTo>
                <a:lnTo>
                  <a:pt x="2735527" y="910638"/>
                </a:lnTo>
                <a:lnTo>
                  <a:pt x="2769970" y="906461"/>
                </a:lnTo>
                <a:lnTo>
                  <a:pt x="2834435" y="874705"/>
                </a:lnTo>
                <a:lnTo>
                  <a:pt x="2863839" y="848234"/>
                </a:lnTo>
                <a:lnTo>
                  <a:pt x="2890944" y="815440"/>
                </a:lnTo>
                <a:lnTo>
                  <a:pt x="2915440" y="776875"/>
                </a:lnTo>
                <a:lnTo>
                  <a:pt x="2937018" y="733094"/>
                </a:lnTo>
                <a:lnTo>
                  <a:pt x="2955367" y="684650"/>
                </a:lnTo>
                <a:lnTo>
                  <a:pt x="2970177" y="632098"/>
                </a:lnTo>
                <a:lnTo>
                  <a:pt x="2981140" y="575990"/>
                </a:lnTo>
                <a:lnTo>
                  <a:pt x="2987945" y="516882"/>
                </a:lnTo>
                <a:lnTo>
                  <a:pt x="2990282" y="455314"/>
                </a:lnTo>
                <a:lnTo>
                  <a:pt x="2987945" y="393757"/>
                </a:lnTo>
                <a:lnTo>
                  <a:pt x="2981141" y="334648"/>
                </a:lnTo>
                <a:lnTo>
                  <a:pt x="2970180" y="278540"/>
                </a:lnTo>
                <a:lnTo>
                  <a:pt x="2955371" y="225988"/>
                </a:lnTo>
                <a:lnTo>
                  <a:pt x="2937024" y="177544"/>
                </a:lnTo>
                <a:lnTo>
                  <a:pt x="2915448" y="133763"/>
                </a:lnTo>
                <a:lnTo>
                  <a:pt x="2890953" y="95198"/>
                </a:lnTo>
                <a:lnTo>
                  <a:pt x="2863849" y="62403"/>
                </a:lnTo>
                <a:lnTo>
                  <a:pt x="2834444" y="35932"/>
                </a:lnTo>
                <a:lnTo>
                  <a:pt x="2769974" y="4177"/>
                </a:lnTo>
                <a:lnTo>
                  <a:pt x="273552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224011" y="1104788"/>
            <a:ext cx="2633345" cy="847668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1" marR="5080">
              <a:lnSpc>
                <a:spcPts val="2090"/>
              </a:lnSpc>
              <a:spcBef>
                <a:spcPts val="310"/>
              </a:spcBef>
            </a:pPr>
            <a:r>
              <a:rPr sz="1850" b="1" spc="100" dirty="0">
                <a:solidFill>
                  <a:srgbClr val="FFFFFF"/>
                </a:solidFill>
                <a:latin typeface="Calibri"/>
                <a:cs typeface="Calibri"/>
              </a:rPr>
              <a:t>LECTURE </a:t>
            </a:r>
            <a:r>
              <a:rPr sz="1850" b="1" spc="110" dirty="0">
                <a:solidFill>
                  <a:srgbClr val="FFFFFF"/>
                </a:solidFill>
                <a:latin typeface="Calibri"/>
                <a:cs typeface="Calibri"/>
              </a:rPr>
              <a:t>MEETINGS </a:t>
            </a:r>
            <a:r>
              <a:rPr sz="1850" b="1" spc="135" dirty="0">
                <a:solidFill>
                  <a:srgbClr val="FFFFFF"/>
                </a:solidFill>
                <a:latin typeface="Calibri"/>
                <a:cs typeface="Calibri"/>
              </a:rPr>
              <a:t>&amp;  </a:t>
            </a:r>
            <a:r>
              <a:rPr sz="1850" b="1" spc="120" dirty="0">
                <a:solidFill>
                  <a:srgbClr val="FFFFFF"/>
                </a:solidFill>
                <a:latin typeface="Calibri"/>
                <a:cs typeface="Calibri"/>
              </a:rPr>
              <a:t>PROGRAM </a:t>
            </a:r>
            <a:r>
              <a:rPr sz="1850" b="1" spc="114" dirty="0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sz="1850" b="1" spc="65" dirty="0">
                <a:solidFill>
                  <a:srgbClr val="FFFFFF"/>
                </a:solidFill>
                <a:latin typeface="Calibri"/>
                <a:cs typeface="Calibri"/>
              </a:rPr>
              <a:t>GOVT.  </a:t>
            </a:r>
            <a:r>
              <a:rPr sz="1850" b="1" spc="100" dirty="0">
                <a:solidFill>
                  <a:srgbClr val="FFFFFF"/>
                </a:solidFill>
                <a:latin typeface="Calibri"/>
                <a:cs typeface="Calibri"/>
              </a:rPr>
              <a:t>DEPARTMENT</a:t>
            </a:r>
            <a:endParaRPr sz="1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87480" y="2339135"/>
            <a:ext cx="3600000" cy="234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380" y="2339135"/>
            <a:ext cx="3600000" cy="234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" y="10403598"/>
            <a:ext cx="7560309" cy="288925"/>
          </a:xfrm>
          <a:custGeom>
            <a:avLst/>
            <a:gdLst/>
            <a:ahLst/>
            <a:cxnLst/>
            <a:rect l="l" t="t" r="r" b="b"/>
            <a:pathLst>
              <a:path w="7560309" h="288925">
                <a:moveTo>
                  <a:pt x="0" y="288403"/>
                </a:moveTo>
                <a:lnTo>
                  <a:pt x="7559999" y="288403"/>
                </a:lnTo>
                <a:lnTo>
                  <a:pt x="7559999" y="0"/>
                </a:lnTo>
                <a:lnTo>
                  <a:pt x="0" y="0"/>
                </a:lnTo>
                <a:lnTo>
                  <a:pt x="0" y="288403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49498" y="10403598"/>
            <a:ext cx="2179320" cy="288925"/>
          </a:xfrm>
          <a:custGeom>
            <a:avLst/>
            <a:gdLst/>
            <a:ahLst/>
            <a:cxnLst/>
            <a:rect l="l" t="t" r="r" b="b"/>
            <a:pathLst>
              <a:path w="2179320" h="288925">
                <a:moveTo>
                  <a:pt x="2178716" y="0"/>
                </a:moveTo>
                <a:lnTo>
                  <a:pt x="1240045" y="0"/>
                </a:lnTo>
                <a:lnTo>
                  <a:pt x="0" y="288403"/>
                </a:lnTo>
                <a:lnTo>
                  <a:pt x="1693480" y="288403"/>
                </a:lnTo>
                <a:lnTo>
                  <a:pt x="2178716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42979" y="10403598"/>
            <a:ext cx="4117340" cy="288925"/>
          </a:xfrm>
          <a:custGeom>
            <a:avLst/>
            <a:gdLst/>
            <a:ahLst/>
            <a:cxnLst/>
            <a:rect l="l" t="t" r="r" b="b"/>
            <a:pathLst>
              <a:path w="4117340" h="288925">
                <a:moveTo>
                  <a:pt x="4117020" y="0"/>
                </a:moveTo>
                <a:lnTo>
                  <a:pt x="485235" y="0"/>
                </a:lnTo>
                <a:lnTo>
                  <a:pt x="0" y="288403"/>
                </a:lnTo>
                <a:lnTo>
                  <a:pt x="4117020" y="288403"/>
                </a:lnTo>
                <a:lnTo>
                  <a:pt x="4117020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-1136" y="10229693"/>
            <a:ext cx="7103745" cy="108585"/>
          </a:xfrm>
          <a:custGeom>
            <a:avLst/>
            <a:gdLst/>
            <a:ahLst/>
            <a:cxnLst/>
            <a:rect l="l" t="t" r="r" b="b"/>
            <a:pathLst>
              <a:path w="7103745" h="108584">
                <a:moveTo>
                  <a:pt x="6953187" y="0"/>
                </a:moveTo>
                <a:lnTo>
                  <a:pt x="0" y="0"/>
                </a:lnTo>
                <a:lnTo>
                  <a:pt x="0" y="108572"/>
                </a:lnTo>
                <a:lnTo>
                  <a:pt x="7103549" y="108572"/>
                </a:lnTo>
                <a:lnTo>
                  <a:pt x="7091734" y="66308"/>
                </a:lnTo>
                <a:lnTo>
                  <a:pt x="7059512" y="31797"/>
                </a:lnTo>
                <a:lnTo>
                  <a:pt x="7011719" y="8531"/>
                </a:lnTo>
                <a:lnTo>
                  <a:pt x="695318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27415" y="398385"/>
            <a:ext cx="4524375" cy="471805"/>
          </a:xfrm>
          <a:custGeom>
            <a:avLst/>
            <a:gdLst/>
            <a:ahLst/>
            <a:cxnLst/>
            <a:rect l="l" t="t" r="r" b="b"/>
            <a:pathLst>
              <a:path w="4524375" h="471805">
                <a:moveTo>
                  <a:pt x="0" y="471622"/>
                </a:moveTo>
                <a:lnTo>
                  <a:pt x="4523831" y="471622"/>
                </a:lnTo>
                <a:lnTo>
                  <a:pt x="4523831" y="0"/>
                </a:lnTo>
                <a:lnTo>
                  <a:pt x="0" y="0"/>
                </a:lnTo>
                <a:lnTo>
                  <a:pt x="0" y="471622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0001" y="0"/>
            <a:ext cx="7371715" cy="1057910"/>
          </a:xfrm>
          <a:custGeom>
            <a:avLst/>
            <a:gdLst/>
            <a:ahLst/>
            <a:cxnLst/>
            <a:rect l="l" t="t" r="r" b="b"/>
            <a:pathLst>
              <a:path w="7371715" h="1057910">
                <a:moveTo>
                  <a:pt x="7371245" y="0"/>
                </a:moveTo>
                <a:lnTo>
                  <a:pt x="0" y="0"/>
                </a:lnTo>
                <a:lnTo>
                  <a:pt x="0" y="1057291"/>
                </a:lnTo>
                <a:lnTo>
                  <a:pt x="2564780" y="1057291"/>
                </a:lnTo>
                <a:lnTo>
                  <a:pt x="2615145" y="1056674"/>
                </a:lnTo>
                <a:lnTo>
                  <a:pt x="2665359" y="1054829"/>
                </a:lnTo>
                <a:lnTo>
                  <a:pt x="2715383" y="1051763"/>
                </a:lnTo>
                <a:lnTo>
                  <a:pt x="2765176" y="1047485"/>
                </a:lnTo>
                <a:lnTo>
                  <a:pt x="2814701" y="1042001"/>
                </a:lnTo>
                <a:lnTo>
                  <a:pt x="2863918" y="1035321"/>
                </a:lnTo>
                <a:lnTo>
                  <a:pt x="2912787" y="1027451"/>
                </a:lnTo>
                <a:lnTo>
                  <a:pt x="2961269" y="1018400"/>
                </a:lnTo>
                <a:lnTo>
                  <a:pt x="3009325" y="1008175"/>
                </a:lnTo>
                <a:lnTo>
                  <a:pt x="3056916" y="996785"/>
                </a:lnTo>
                <a:lnTo>
                  <a:pt x="3104002" y="984237"/>
                </a:lnTo>
                <a:lnTo>
                  <a:pt x="3150545" y="970539"/>
                </a:lnTo>
                <a:lnTo>
                  <a:pt x="3196504" y="955699"/>
                </a:lnTo>
                <a:lnTo>
                  <a:pt x="3241842" y="939724"/>
                </a:lnTo>
                <a:lnTo>
                  <a:pt x="3286518" y="922623"/>
                </a:lnTo>
                <a:lnTo>
                  <a:pt x="3330493" y="904403"/>
                </a:lnTo>
                <a:lnTo>
                  <a:pt x="3743885" y="726437"/>
                </a:lnTo>
                <a:lnTo>
                  <a:pt x="3789326" y="707465"/>
                </a:lnTo>
                <a:lnTo>
                  <a:pt x="3835353" y="689418"/>
                </a:lnTo>
                <a:lnTo>
                  <a:pt x="3881941" y="672301"/>
                </a:lnTo>
                <a:lnTo>
                  <a:pt x="3929064" y="656120"/>
                </a:lnTo>
                <a:lnTo>
                  <a:pt x="3976696" y="640879"/>
                </a:lnTo>
                <a:lnTo>
                  <a:pt x="4024810" y="626583"/>
                </a:lnTo>
                <a:lnTo>
                  <a:pt x="4073380" y="613239"/>
                </a:lnTo>
                <a:lnTo>
                  <a:pt x="4122382" y="600850"/>
                </a:lnTo>
                <a:lnTo>
                  <a:pt x="4171788" y="589423"/>
                </a:lnTo>
                <a:lnTo>
                  <a:pt x="4221573" y="578962"/>
                </a:lnTo>
                <a:lnTo>
                  <a:pt x="4271710" y="569473"/>
                </a:lnTo>
                <a:lnTo>
                  <a:pt x="4322175" y="560960"/>
                </a:lnTo>
                <a:lnTo>
                  <a:pt x="4372940" y="553430"/>
                </a:lnTo>
                <a:lnTo>
                  <a:pt x="4423980" y="546887"/>
                </a:lnTo>
                <a:lnTo>
                  <a:pt x="4475269" y="541336"/>
                </a:lnTo>
                <a:lnTo>
                  <a:pt x="4526780" y="536783"/>
                </a:lnTo>
                <a:lnTo>
                  <a:pt x="4578489" y="533232"/>
                </a:lnTo>
                <a:lnTo>
                  <a:pt x="4630369" y="530690"/>
                </a:lnTo>
                <a:lnTo>
                  <a:pt x="4682393" y="529161"/>
                </a:lnTo>
                <a:lnTo>
                  <a:pt x="7371245" y="528650"/>
                </a:lnTo>
                <a:lnTo>
                  <a:pt x="7371245" y="0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33663" y="2"/>
            <a:ext cx="3314700" cy="814705"/>
          </a:xfrm>
          <a:custGeom>
            <a:avLst/>
            <a:gdLst/>
            <a:ahLst/>
            <a:cxnLst/>
            <a:rect l="l" t="t" r="r" b="b"/>
            <a:pathLst>
              <a:path w="3314700" h="814705">
                <a:moveTo>
                  <a:pt x="1466841" y="0"/>
                </a:moveTo>
                <a:lnTo>
                  <a:pt x="0" y="0"/>
                </a:lnTo>
                <a:lnTo>
                  <a:pt x="1403633" y="814421"/>
                </a:lnTo>
                <a:lnTo>
                  <a:pt x="1603245" y="726437"/>
                </a:lnTo>
                <a:lnTo>
                  <a:pt x="1647630" y="707465"/>
                </a:lnTo>
                <a:lnTo>
                  <a:pt x="1692589" y="689418"/>
                </a:lnTo>
                <a:lnTo>
                  <a:pt x="1738094" y="672301"/>
                </a:lnTo>
                <a:lnTo>
                  <a:pt x="1784122" y="656120"/>
                </a:lnTo>
                <a:lnTo>
                  <a:pt x="1830647" y="640879"/>
                </a:lnTo>
                <a:lnTo>
                  <a:pt x="1877643" y="626583"/>
                </a:lnTo>
                <a:lnTo>
                  <a:pt x="1925085" y="613239"/>
                </a:lnTo>
                <a:lnTo>
                  <a:pt x="1972948" y="600850"/>
                </a:lnTo>
                <a:lnTo>
                  <a:pt x="2021207" y="589423"/>
                </a:lnTo>
                <a:lnTo>
                  <a:pt x="2069835" y="578962"/>
                </a:lnTo>
                <a:lnTo>
                  <a:pt x="2118807" y="569473"/>
                </a:lnTo>
                <a:lnTo>
                  <a:pt x="2168099" y="560960"/>
                </a:lnTo>
                <a:lnTo>
                  <a:pt x="2217685" y="553430"/>
                </a:lnTo>
                <a:lnTo>
                  <a:pt x="2267539" y="546887"/>
                </a:lnTo>
                <a:lnTo>
                  <a:pt x="2317637" y="541336"/>
                </a:lnTo>
                <a:lnTo>
                  <a:pt x="2367952" y="536783"/>
                </a:lnTo>
                <a:lnTo>
                  <a:pt x="2418459" y="533232"/>
                </a:lnTo>
                <a:lnTo>
                  <a:pt x="2469134" y="530690"/>
                </a:lnTo>
                <a:lnTo>
                  <a:pt x="2519950" y="529161"/>
                </a:lnTo>
                <a:lnTo>
                  <a:pt x="2570882" y="528650"/>
                </a:lnTo>
                <a:lnTo>
                  <a:pt x="3314252" y="528650"/>
                </a:lnTo>
                <a:lnTo>
                  <a:pt x="1466841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85198" y="870007"/>
            <a:ext cx="826135" cy="187325"/>
          </a:xfrm>
          <a:custGeom>
            <a:avLst/>
            <a:gdLst/>
            <a:ahLst/>
            <a:cxnLst/>
            <a:rect l="l" t="t" r="r" b="b"/>
            <a:pathLst>
              <a:path w="826135" h="187325">
                <a:moveTo>
                  <a:pt x="825991" y="0"/>
                </a:moveTo>
                <a:lnTo>
                  <a:pt x="747898" y="34408"/>
                </a:lnTo>
                <a:lnTo>
                  <a:pt x="702059" y="53800"/>
                </a:lnTo>
                <a:lnTo>
                  <a:pt x="655444" y="71920"/>
                </a:lnTo>
                <a:lnTo>
                  <a:pt x="608100" y="88757"/>
                </a:lnTo>
                <a:lnTo>
                  <a:pt x="560073" y="104302"/>
                </a:lnTo>
                <a:lnTo>
                  <a:pt x="511409" y="118545"/>
                </a:lnTo>
                <a:lnTo>
                  <a:pt x="462155" y="131477"/>
                </a:lnTo>
                <a:lnTo>
                  <a:pt x="412358" y="143088"/>
                </a:lnTo>
                <a:lnTo>
                  <a:pt x="362064" y="153369"/>
                </a:lnTo>
                <a:lnTo>
                  <a:pt x="311319" y="162310"/>
                </a:lnTo>
                <a:lnTo>
                  <a:pt x="260171" y="169901"/>
                </a:lnTo>
                <a:lnTo>
                  <a:pt x="208665" y="176134"/>
                </a:lnTo>
                <a:lnTo>
                  <a:pt x="156849" y="180998"/>
                </a:lnTo>
                <a:lnTo>
                  <a:pt x="104768" y="184485"/>
                </a:lnTo>
                <a:lnTo>
                  <a:pt x="52469" y="186583"/>
                </a:lnTo>
                <a:lnTo>
                  <a:pt x="0" y="187285"/>
                </a:lnTo>
                <a:lnTo>
                  <a:pt x="52470" y="186583"/>
                </a:lnTo>
                <a:lnTo>
                  <a:pt x="104769" y="184485"/>
                </a:lnTo>
                <a:lnTo>
                  <a:pt x="156851" y="180998"/>
                </a:lnTo>
                <a:lnTo>
                  <a:pt x="208669" y="176134"/>
                </a:lnTo>
                <a:lnTo>
                  <a:pt x="260177" y="169901"/>
                </a:lnTo>
                <a:lnTo>
                  <a:pt x="311327" y="162309"/>
                </a:lnTo>
                <a:lnTo>
                  <a:pt x="362075" y="153368"/>
                </a:lnTo>
                <a:lnTo>
                  <a:pt x="412372" y="143087"/>
                </a:lnTo>
                <a:lnTo>
                  <a:pt x="462173" y="131475"/>
                </a:lnTo>
                <a:lnTo>
                  <a:pt x="511431" y="118542"/>
                </a:lnTo>
                <a:lnTo>
                  <a:pt x="560099" y="104298"/>
                </a:lnTo>
                <a:lnTo>
                  <a:pt x="608131" y="88752"/>
                </a:lnTo>
                <a:lnTo>
                  <a:pt x="655480" y="71913"/>
                </a:lnTo>
                <a:lnTo>
                  <a:pt x="702100" y="53792"/>
                </a:lnTo>
                <a:lnTo>
                  <a:pt x="747945" y="34397"/>
                </a:lnTo>
                <a:lnTo>
                  <a:pt x="825991" y="0"/>
                </a:lnTo>
                <a:close/>
              </a:path>
            </a:pathLst>
          </a:custGeom>
          <a:solidFill>
            <a:srgbClr val="D28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06" y="0"/>
            <a:ext cx="3629660" cy="1057910"/>
          </a:xfrm>
          <a:custGeom>
            <a:avLst/>
            <a:gdLst/>
            <a:ahLst/>
            <a:cxnLst/>
            <a:rect l="l" t="t" r="r" b="b"/>
            <a:pathLst>
              <a:path w="3629660" h="1057910">
                <a:moveTo>
                  <a:pt x="2155827" y="0"/>
                </a:moveTo>
                <a:lnTo>
                  <a:pt x="0" y="0"/>
                </a:lnTo>
                <a:lnTo>
                  <a:pt x="0" y="1057291"/>
                </a:lnTo>
                <a:lnTo>
                  <a:pt x="2629825" y="1057291"/>
                </a:lnTo>
                <a:lnTo>
                  <a:pt x="2681467" y="1056674"/>
                </a:lnTo>
                <a:lnTo>
                  <a:pt x="2732955" y="1054829"/>
                </a:lnTo>
                <a:lnTo>
                  <a:pt x="2784247" y="1051763"/>
                </a:lnTo>
                <a:lnTo>
                  <a:pt x="2835303" y="1047485"/>
                </a:lnTo>
                <a:lnTo>
                  <a:pt x="2886084" y="1042001"/>
                </a:lnTo>
                <a:lnTo>
                  <a:pt x="2936548" y="1035321"/>
                </a:lnTo>
                <a:lnTo>
                  <a:pt x="2986657" y="1027451"/>
                </a:lnTo>
                <a:lnTo>
                  <a:pt x="3036369" y="1018400"/>
                </a:lnTo>
                <a:lnTo>
                  <a:pt x="3085644" y="1008175"/>
                </a:lnTo>
                <a:lnTo>
                  <a:pt x="3134441" y="996785"/>
                </a:lnTo>
                <a:lnTo>
                  <a:pt x="3182722" y="984237"/>
                </a:lnTo>
                <a:lnTo>
                  <a:pt x="3230445" y="970539"/>
                </a:lnTo>
                <a:lnTo>
                  <a:pt x="3277570" y="955699"/>
                </a:lnTo>
                <a:lnTo>
                  <a:pt x="3324057" y="939724"/>
                </a:lnTo>
                <a:lnTo>
                  <a:pt x="3369866" y="922623"/>
                </a:lnTo>
                <a:lnTo>
                  <a:pt x="3414956" y="904403"/>
                </a:lnTo>
                <a:lnTo>
                  <a:pt x="3629290" y="814421"/>
                </a:lnTo>
                <a:lnTo>
                  <a:pt x="2155827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08" y="465289"/>
            <a:ext cx="7558405" cy="614680"/>
          </a:xfrm>
          <a:custGeom>
            <a:avLst/>
            <a:gdLst/>
            <a:ahLst/>
            <a:cxnLst/>
            <a:rect l="l" t="t" r="r" b="b"/>
            <a:pathLst>
              <a:path w="7558405" h="614680">
                <a:moveTo>
                  <a:pt x="7558186" y="0"/>
                </a:moveTo>
                <a:lnTo>
                  <a:pt x="4749631" y="0"/>
                </a:lnTo>
                <a:lnTo>
                  <a:pt x="4698708" y="463"/>
                </a:lnTo>
                <a:lnTo>
                  <a:pt x="4647896" y="1850"/>
                </a:lnTo>
                <a:lnTo>
                  <a:pt x="4597215" y="4157"/>
                </a:lnTo>
                <a:lnTo>
                  <a:pt x="4546691" y="7379"/>
                </a:lnTo>
                <a:lnTo>
                  <a:pt x="4496344" y="11511"/>
                </a:lnTo>
                <a:lnTo>
                  <a:pt x="4446199" y="16549"/>
                </a:lnTo>
                <a:lnTo>
                  <a:pt x="4396279" y="22488"/>
                </a:lnTo>
                <a:lnTo>
                  <a:pt x="4346607" y="29325"/>
                </a:lnTo>
                <a:lnTo>
                  <a:pt x="4297204" y="37054"/>
                </a:lnTo>
                <a:lnTo>
                  <a:pt x="4248096" y="45671"/>
                </a:lnTo>
                <a:lnTo>
                  <a:pt x="4199304" y="55171"/>
                </a:lnTo>
                <a:lnTo>
                  <a:pt x="4150851" y="65551"/>
                </a:lnTo>
                <a:lnTo>
                  <a:pt x="4102762" y="76805"/>
                </a:lnTo>
                <a:lnTo>
                  <a:pt x="4055058" y="88930"/>
                </a:lnTo>
                <a:lnTo>
                  <a:pt x="4007762" y="101920"/>
                </a:lnTo>
                <a:lnTo>
                  <a:pt x="3960898" y="115771"/>
                </a:lnTo>
                <a:lnTo>
                  <a:pt x="3914489" y="130479"/>
                </a:lnTo>
                <a:lnTo>
                  <a:pt x="3868557" y="146039"/>
                </a:lnTo>
                <a:lnTo>
                  <a:pt x="3823031" y="162483"/>
                </a:lnTo>
                <a:lnTo>
                  <a:pt x="3778220" y="179697"/>
                </a:lnTo>
                <a:lnTo>
                  <a:pt x="3733859" y="197787"/>
                </a:lnTo>
                <a:lnTo>
                  <a:pt x="3309980" y="375759"/>
                </a:lnTo>
                <a:lnTo>
                  <a:pt x="3264890" y="393979"/>
                </a:lnTo>
                <a:lnTo>
                  <a:pt x="3219082" y="411079"/>
                </a:lnTo>
                <a:lnTo>
                  <a:pt x="3172595" y="427053"/>
                </a:lnTo>
                <a:lnTo>
                  <a:pt x="3125470" y="441893"/>
                </a:lnTo>
                <a:lnTo>
                  <a:pt x="3077747" y="455591"/>
                </a:lnTo>
                <a:lnTo>
                  <a:pt x="3029467" y="468138"/>
                </a:lnTo>
                <a:lnTo>
                  <a:pt x="2980669" y="479528"/>
                </a:lnTo>
                <a:lnTo>
                  <a:pt x="2931394" y="489752"/>
                </a:lnTo>
                <a:lnTo>
                  <a:pt x="2881683" y="498803"/>
                </a:lnTo>
                <a:lnTo>
                  <a:pt x="2831574" y="506672"/>
                </a:lnTo>
                <a:lnTo>
                  <a:pt x="2781110" y="513352"/>
                </a:lnTo>
                <a:lnTo>
                  <a:pt x="2730329" y="518835"/>
                </a:lnTo>
                <a:lnTo>
                  <a:pt x="2679272" y="523113"/>
                </a:lnTo>
                <a:lnTo>
                  <a:pt x="2627980" y="526179"/>
                </a:lnTo>
                <a:lnTo>
                  <a:pt x="2576492" y="528024"/>
                </a:lnTo>
                <a:lnTo>
                  <a:pt x="2524850" y="528641"/>
                </a:lnTo>
                <a:lnTo>
                  <a:pt x="0" y="528641"/>
                </a:lnTo>
                <a:lnTo>
                  <a:pt x="0" y="614321"/>
                </a:lnTo>
                <a:lnTo>
                  <a:pt x="2629825" y="614321"/>
                </a:lnTo>
                <a:lnTo>
                  <a:pt x="2681467" y="613705"/>
                </a:lnTo>
                <a:lnTo>
                  <a:pt x="2732955" y="611859"/>
                </a:lnTo>
                <a:lnTo>
                  <a:pt x="2784247" y="608794"/>
                </a:lnTo>
                <a:lnTo>
                  <a:pt x="2835303" y="604516"/>
                </a:lnTo>
                <a:lnTo>
                  <a:pt x="2886084" y="599032"/>
                </a:lnTo>
                <a:lnTo>
                  <a:pt x="2936548" y="592352"/>
                </a:lnTo>
                <a:lnTo>
                  <a:pt x="2986657" y="584483"/>
                </a:lnTo>
                <a:lnTo>
                  <a:pt x="3036369" y="575433"/>
                </a:lnTo>
                <a:lnTo>
                  <a:pt x="3085644" y="565208"/>
                </a:lnTo>
                <a:lnTo>
                  <a:pt x="3134441" y="553819"/>
                </a:lnTo>
                <a:lnTo>
                  <a:pt x="3182722" y="541271"/>
                </a:lnTo>
                <a:lnTo>
                  <a:pt x="3230445" y="527574"/>
                </a:lnTo>
                <a:lnTo>
                  <a:pt x="3277570" y="512734"/>
                </a:lnTo>
                <a:lnTo>
                  <a:pt x="3324057" y="496760"/>
                </a:lnTo>
                <a:lnTo>
                  <a:pt x="3369866" y="479659"/>
                </a:lnTo>
                <a:lnTo>
                  <a:pt x="3414956" y="461440"/>
                </a:lnTo>
                <a:lnTo>
                  <a:pt x="3838835" y="283467"/>
                </a:lnTo>
                <a:lnTo>
                  <a:pt x="3883195" y="265377"/>
                </a:lnTo>
                <a:lnTo>
                  <a:pt x="3928102" y="248126"/>
                </a:lnTo>
                <a:lnTo>
                  <a:pt x="3973533" y="231718"/>
                </a:lnTo>
                <a:lnTo>
                  <a:pt x="4019465" y="216158"/>
                </a:lnTo>
                <a:lnTo>
                  <a:pt x="4065874" y="201450"/>
                </a:lnTo>
                <a:lnTo>
                  <a:pt x="4112738" y="187598"/>
                </a:lnTo>
                <a:lnTo>
                  <a:pt x="4160033" y="174608"/>
                </a:lnTo>
                <a:lnTo>
                  <a:pt x="4207737" y="162483"/>
                </a:lnTo>
                <a:lnTo>
                  <a:pt x="4255827" y="151228"/>
                </a:lnTo>
                <a:lnTo>
                  <a:pt x="4304280" y="140848"/>
                </a:lnTo>
                <a:lnTo>
                  <a:pt x="4353072" y="131347"/>
                </a:lnTo>
                <a:lnTo>
                  <a:pt x="4402180" y="122729"/>
                </a:lnTo>
                <a:lnTo>
                  <a:pt x="4451583" y="115000"/>
                </a:lnTo>
                <a:lnTo>
                  <a:pt x="4501255" y="108163"/>
                </a:lnTo>
                <a:lnTo>
                  <a:pt x="4551176" y="102223"/>
                </a:lnTo>
                <a:lnTo>
                  <a:pt x="4601320" y="97185"/>
                </a:lnTo>
                <a:lnTo>
                  <a:pt x="4651667" y="93052"/>
                </a:lnTo>
                <a:lnTo>
                  <a:pt x="4702192" y="89830"/>
                </a:lnTo>
                <a:lnTo>
                  <a:pt x="4752872" y="87523"/>
                </a:lnTo>
                <a:lnTo>
                  <a:pt x="4803685" y="86136"/>
                </a:lnTo>
                <a:lnTo>
                  <a:pt x="7558186" y="85672"/>
                </a:lnTo>
                <a:lnTo>
                  <a:pt x="7558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934061" y="-3221413"/>
            <a:ext cx="5318760" cy="999633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1">
              <a:spcBef>
                <a:spcPts val="1575"/>
              </a:spcBef>
            </a:pP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 BRANCH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WIRC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55" dirty="0">
                <a:solidFill>
                  <a:srgbClr val="FFFFFF"/>
                </a:solidFill>
                <a:latin typeface="Calibri"/>
                <a:cs typeface="Calibri"/>
              </a:rPr>
              <a:t>ICAI</a:t>
            </a:r>
            <a:r>
              <a:rPr sz="2250" b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</a:t>
            </a:r>
            <a:endParaRPr sz="2250">
              <a:latin typeface="Calibri"/>
              <a:cs typeface="Calibri"/>
            </a:endParaRPr>
          </a:p>
          <a:p>
            <a:pPr marL="2672162">
              <a:spcBef>
                <a:spcPts val="1260"/>
              </a:spcBef>
            </a:pP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sz="18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45" dirty="0">
                <a:solidFill>
                  <a:srgbClr val="FFFFFF"/>
                </a:solidFill>
                <a:latin typeface="Calibri"/>
                <a:cs typeface="Calibri"/>
              </a:rPr>
              <a:t>REPORT-2019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49957" y="1003979"/>
            <a:ext cx="3085465" cy="550792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81282" marR="5080" indent="-69217">
              <a:lnSpc>
                <a:spcPts val="1380"/>
              </a:lnSpc>
              <a:spcBef>
                <a:spcPts val="195"/>
              </a:spcBef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12. </a:t>
            </a:r>
            <a:r>
              <a:rPr sz="1200" b="1" spc="-35" dirty="0">
                <a:solidFill>
                  <a:srgbClr val="231F20"/>
                </a:solidFill>
                <a:latin typeface="Calibri"/>
                <a:cs typeface="Calibri"/>
              </a:rPr>
              <a:t>TAX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AUDIT 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JOINTLY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WITH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BARODA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BRANCH :  </a:t>
            </a:r>
            <a:r>
              <a:rPr sz="1200" b="1" spc="-35" dirty="0">
                <a:solidFill>
                  <a:srgbClr val="231F20"/>
                </a:solidFill>
                <a:latin typeface="Calibri"/>
                <a:cs typeface="Calibri"/>
              </a:rPr>
              <a:t>DATE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17 TH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AUGUST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 2019</a:t>
            </a:r>
            <a:endParaRPr sz="1200">
              <a:latin typeface="Calibri"/>
              <a:cs typeface="Calibri"/>
            </a:endParaRPr>
          </a:p>
          <a:p>
            <a:pPr marL="81282">
              <a:lnSpc>
                <a:spcPts val="1345"/>
              </a:lnSpc>
            </a:pP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CPE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6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HOURS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66493" y="2467668"/>
            <a:ext cx="3399790" cy="2083435"/>
          </a:xfrm>
          <a:custGeom>
            <a:avLst/>
            <a:gdLst/>
            <a:ahLst/>
            <a:cxnLst/>
            <a:rect l="l" t="t" r="r" b="b"/>
            <a:pathLst>
              <a:path w="3399790" h="2083435">
                <a:moveTo>
                  <a:pt x="124800" y="0"/>
                </a:moveTo>
                <a:lnTo>
                  <a:pt x="3274970" y="0"/>
                </a:lnTo>
                <a:lnTo>
                  <a:pt x="3323428" y="8425"/>
                </a:lnTo>
                <a:lnTo>
                  <a:pt x="3363111" y="31364"/>
                </a:lnTo>
                <a:lnTo>
                  <a:pt x="3389923" y="65306"/>
                </a:lnTo>
                <a:lnTo>
                  <a:pt x="3399770" y="106743"/>
                </a:lnTo>
                <a:lnTo>
                  <a:pt x="3399770" y="1976194"/>
                </a:lnTo>
                <a:lnTo>
                  <a:pt x="3389919" y="2017631"/>
                </a:lnTo>
                <a:lnTo>
                  <a:pt x="3363101" y="2051572"/>
                </a:lnTo>
                <a:lnTo>
                  <a:pt x="3323417" y="2074509"/>
                </a:lnTo>
                <a:lnTo>
                  <a:pt x="3274970" y="2082934"/>
                </a:lnTo>
                <a:lnTo>
                  <a:pt x="124800" y="2082934"/>
                </a:lnTo>
                <a:lnTo>
                  <a:pt x="76353" y="2074512"/>
                </a:lnTo>
                <a:lnTo>
                  <a:pt x="36669" y="2051580"/>
                </a:lnTo>
                <a:lnTo>
                  <a:pt x="9850" y="2017640"/>
                </a:lnTo>
                <a:lnTo>
                  <a:pt x="0" y="1976194"/>
                </a:lnTo>
                <a:lnTo>
                  <a:pt x="0" y="106743"/>
                </a:lnTo>
                <a:lnTo>
                  <a:pt x="9846" y="65297"/>
                </a:lnTo>
                <a:lnTo>
                  <a:pt x="36658" y="31356"/>
                </a:lnTo>
                <a:lnTo>
                  <a:pt x="76340" y="8422"/>
                </a:lnTo>
                <a:lnTo>
                  <a:pt x="124800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887596" y="2467668"/>
            <a:ext cx="3399790" cy="2083435"/>
          </a:xfrm>
          <a:custGeom>
            <a:avLst/>
            <a:gdLst/>
            <a:ahLst/>
            <a:cxnLst/>
            <a:rect l="l" t="t" r="r" b="b"/>
            <a:pathLst>
              <a:path w="3399790" h="2083435">
                <a:moveTo>
                  <a:pt x="124801" y="0"/>
                </a:moveTo>
                <a:lnTo>
                  <a:pt x="3274970" y="0"/>
                </a:lnTo>
                <a:lnTo>
                  <a:pt x="3323428" y="8425"/>
                </a:lnTo>
                <a:lnTo>
                  <a:pt x="3363111" y="31364"/>
                </a:lnTo>
                <a:lnTo>
                  <a:pt x="3389923" y="65306"/>
                </a:lnTo>
                <a:lnTo>
                  <a:pt x="3399770" y="106743"/>
                </a:lnTo>
                <a:lnTo>
                  <a:pt x="3399770" y="1976194"/>
                </a:lnTo>
                <a:lnTo>
                  <a:pt x="3389919" y="2017631"/>
                </a:lnTo>
                <a:lnTo>
                  <a:pt x="3363101" y="2051572"/>
                </a:lnTo>
                <a:lnTo>
                  <a:pt x="3323417" y="2074509"/>
                </a:lnTo>
                <a:lnTo>
                  <a:pt x="3274970" y="2082934"/>
                </a:lnTo>
                <a:lnTo>
                  <a:pt x="124801" y="2082934"/>
                </a:lnTo>
                <a:lnTo>
                  <a:pt x="76353" y="2074512"/>
                </a:lnTo>
                <a:lnTo>
                  <a:pt x="36669" y="2051580"/>
                </a:lnTo>
                <a:lnTo>
                  <a:pt x="9851" y="2017640"/>
                </a:lnTo>
                <a:lnTo>
                  <a:pt x="0" y="1976194"/>
                </a:lnTo>
                <a:lnTo>
                  <a:pt x="0" y="106743"/>
                </a:lnTo>
                <a:lnTo>
                  <a:pt x="9846" y="65297"/>
                </a:lnTo>
                <a:lnTo>
                  <a:pt x="36658" y="31356"/>
                </a:lnTo>
                <a:lnTo>
                  <a:pt x="76341" y="8422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979999" y="4944657"/>
            <a:ext cx="3600000" cy="2340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080112" y="5073195"/>
            <a:ext cx="3399790" cy="2083435"/>
          </a:xfrm>
          <a:custGeom>
            <a:avLst/>
            <a:gdLst/>
            <a:ahLst/>
            <a:cxnLst/>
            <a:rect l="l" t="t" r="r" b="b"/>
            <a:pathLst>
              <a:path w="3399790" h="2083434">
                <a:moveTo>
                  <a:pt x="124800" y="0"/>
                </a:moveTo>
                <a:lnTo>
                  <a:pt x="3274970" y="0"/>
                </a:lnTo>
                <a:lnTo>
                  <a:pt x="3323428" y="8425"/>
                </a:lnTo>
                <a:lnTo>
                  <a:pt x="3363111" y="31363"/>
                </a:lnTo>
                <a:lnTo>
                  <a:pt x="3389923" y="65305"/>
                </a:lnTo>
                <a:lnTo>
                  <a:pt x="3399770" y="106743"/>
                </a:lnTo>
                <a:lnTo>
                  <a:pt x="3399770" y="1976194"/>
                </a:lnTo>
                <a:lnTo>
                  <a:pt x="3389919" y="2017631"/>
                </a:lnTo>
                <a:lnTo>
                  <a:pt x="3363101" y="2051572"/>
                </a:lnTo>
                <a:lnTo>
                  <a:pt x="3323417" y="2074509"/>
                </a:lnTo>
                <a:lnTo>
                  <a:pt x="3274970" y="2082934"/>
                </a:lnTo>
                <a:lnTo>
                  <a:pt x="124800" y="2082934"/>
                </a:lnTo>
                <a:lnTo>
                  <a:pt x="76353" y="2074512"/>
                </a:lnTo>
                <a:lnTo>
                  <a:pt x="36669" y="2051580"/>
                </a:lnTo>
                <a:lnTo>
                  <a:pt x="9850" y="2017640"/>
                </a:lnTo>
                <a:lnTo>
                  <a:pt x="0" y="1976194"/>
                </a:lnTo>
                <a:lnTo>
                  <a:pt x="0" y="106743"/>
                </a:lnTo>
                <a:lnTo>
                  <a:pt x="9846" y="65296"/>
                </a:lnTo>
                <a:lnTo>
                  <a:pt x="36658" y="31355"/>
                </a:lnTo>
                <a:lnTo>
                  <a:pt x="76340" y="8422"/>
                </a:lnTo>
                <a:lnTo>
                  <a:pt x="124800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" y="1090331"/>
            <a:ext cx="3274695" cy="595630"/>
          </a:xfrm>
          <a:custGeom>
            <a:avLst/>
            <a:gdLst/>
            <a:ahLst/>
            <a:cxnLst/>
            <a:rect l="l" t="t" r="r" b="b"/>
            <a:pathLst>
              <a:path w="3274695" h="595630">
                <a:moveTo>
                  <a:pt x="2995315" y="0"/>
                </a:moveTo>
                <a:lnTo>
                  <a:pt x="0" y="0"/>
                </a:lnTo>
                <a:lnTo>
                  <a:pt x="0" y="595383"/>
                </a:lnTo>
                <a:lnTo>
                  <a:pt x="2995315" y="595383"/>
                </a:lnTo>
                <a:lnTo>
                  <a:pt x="3040400" y="591468"/>
                </a:lnTo>
                <a:lnTo>
                  <a:pt x="3083229" y="580139"/>
                </a:lnTo>
                <a:lnTo>
                  <a:pt x="3123215" y="562022"/>
                </a:lnTo>
                <a:lnTo>
                  <a:pt x="3159771" y="537743"/>
                </a:lnTo>
                <a:lnTo>
                  <a:pt x="3192311" y="507928"/>
                </a:lnTo>
                <a:lnTo>
                  <a:pt x="3220249" y="473201"/>
                </a:lnTo>
                <a:lnTo>
                  <a:pt x="3243000" y="434189"/>
                </a:lnTo>
                <a:lnTo>
                  <a:pt x="3259976" y="391517"/>
                </a:lnTo>
                <a:lnTo>
                  <a:pt x="3270591" y="345810"/>
                </a:lnTo>
                <a:lnTo>
                  <a:pt x="3274260" y="297687"/>
                </a:lnTo>
                <a:lnTo>
                  <a:pt x="3270592" y="249572"/>
                </a:lnTo>
                <a:lnTo>
                  <a:pt x="3259978" y="203866"/>
                </a:lnTo>
                <a:lnTo>
                  <a:pt x="3243005" y="161194"/>
                </a:lnTo>
                <a:lnTo>
                  <a:pt x="3220257" y="122182"/>
                </a:lnTo>
                <a:lnTo>
                  <a:pt x="3192320" y="87455"/>
                </a:lnTo>
                <a:lnTo>
                  <a:pt x="3159781" y="57639"/>
                </a:lnTo>
                <a:lnTo>
                  <a:pt x="3123226" y="33360"/>
                </a:lnTo>
                <a:lnTo>
                  <a:pt x="3083239" y="15244"/>
                </a:lnTo>
                <a:lnTo>
                  <a:pt x="3040407" y="3915"/>
                </a:lnTo>
                <a:lnTo>
                  <a:pt x="2995315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37957" y="1065994"/>
            <a:ext cx="2821940" cy="34560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1">
              <a:spcBef>
                <a:spcPts val="114"/>
              </a:spcBef>
            </a:pPr>
            <a:r>
              <a:rPr sz="2150" b="1" spc="10" dirty="0">
                <a:solidFill>
                  <a:srgbClr val="FFFFFF"/>
                </a:solidFill>
                <a:latin typeface="Calibri"/>
                <a:cs typeface="Calibri"/>
              </a:rPr>
              <a:t>JOINT PROGRAMS</a:t>
            </a:r>
            <a:r>
              <a:rPr sz="215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50" b="1" spc="10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37937" y="1331360"/>
            <a:ext cx="2324735" cy="34560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1">
              <a:spcBef>
                <a:spcPts val="114"/>
              </a:spcBef>
            </a:pPr>
            <a:r>
              <a:rPr sz="2150" b="1" spc="5" dirty="0">
                <a:solidFill>
                  <a:srgbClr val="FFFFFF"/>
                </a:solidFill>
                <a:latin typeface="Calibri"/>
                <a:cs typeface="Calibri"/>
              </a:rPr>
              <a:t>NEAR </a:t>
            </a:r>
            <a:r>
              <a:rPr sz="2150" b="1" spc="-25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215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50" b="1" spc="10" dirty="0">
                <a:solidFill>
                  <a:srgbClr val="FFFFFF"/>
                </a:solidFill>
                <a:latin typeface="Calibri"/>
                <a:cs typeface="Calibri"/>
              </a:rPr>
              <a:t>BRANCHES</a:t>
            </a:r>
            <a:endParaRPr sz="2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448" y="4979285"/>
            <a:ext cx="3600000" cy="234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40548" y="2411135"/>
            <a:ext cx="3600000" cy="234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9450" y="2411135"/>
            <a:ext cx="3586415" cy="2340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" y="10403598"/>
            <a:ext cx="7560309" cy="288925"/>
          </a:xfrm>
          <a:custGeom>
            <a:avLst/>
            <a:gdLst/>
            <a:ahLst/>
            <a:cxnLst/>
            <a:rect l="l" t="t" r="r" b="b"/>
            <a:pathLst>
              <a:path w="7560309" h="288925">
                <a:moveTo>
                  <a:pt x="0" y="288403"/>
                </a:moveTo>
                <a:lnTo>
                  <a:pt x="7559999" y="288403"/>
                </a:lnTo>
                <a:lnTo>
                  <a:pt x="7559999" y="0"/>
                </a:lnTo>
                <a:lnTo>
                  <a:pt x="0" y="0"/>
                </a:lnTo>
                <a:lnTo>
                  <a:pt x="0" y="288403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49498" y="10403598"/>
            <a:ext cx="2179320" cy="288925"/>
          </a:xfrm>
          <a:custGeom>
            <a:avLst/>
            <a:gdLst/>
            <a:ahLst/>
            <a:cxnLst/>
            <a:rect l="l" t="t" r="r" b="b"/>
            <a:pathLst>
              <a:path w="2179320" h="288925">
                <a:moveTo>
                  <a:pt x="2178716" y="0"/>
                </a:moveTo>
                <a:lnTo>
                  <a:pt x="1240045" y="0"/>
                </a:lnTo>
                <a:lnTo>
                  <a:pt x="0" y="288403"/>
                </a:lnTo>
                <a:lnTo>
                  <a:pt x="1693480" y="288403"/>
                </a:lnTo>
                <a:lnTo>
                  <a:pt x="2178716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42979" y="10403598"/>
            <a:ext cx="4117340" cy="288925"/>
          </a:xfrm>
          <a:custGeom>
            <a:avLst/>
            <a:gdLst/>
            <a:ahLst/>
            <a:cxnLst/>
            <a:rect l="l" t="t" r="r" b="b"/>
            <a:pathLst>
              <a:path w="4117340" h="288925">
                <a:moveTo>
                  <a:pt x="4117020" y="0"/>
                </a:moveTo>
                <a:lnTo>
                  <a:pt x="485235" y="0"/>
                </a:lnTo>
                <a:lnTo>
                  <a:pt x="0" y="288403"/>
                </a:lnTo>
                <a:lnTo>
                  <a:pt x="4117020" y="288403"/>
                </a:lnTo>
                <a:lnTo>
                  <a:pt x="4117020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-1136" y="10229693"/>
            <a:ext cx="7103745" cy="108585"/>
          </a:xfrm>
          <a:custGeom>
            <a:avLst/>
            <a:gdLst/>
            <a:ahLst/>
            <a:cxnLst/>
            <a:rect l="l" t="t" r="r" b="b"/>
            <a:pathLst>
              <a:path w="7103745" h="108584">
                <a:moveTo>
                  <a:pt x="6953187" y="0"/>
                </a:moveTo>
                <a:lnTo>
                  <a:pt x="0" y="0"/>
                </a:lnTo>
                <a:lnTo>
                  <a:pt x="0" y="108572"/>
                </a:lnTo>
                <a:lnTo>
                  <a:pt x="7103549" y="108572"/>
                </a:lnTo>
                <a:lnTo>
                  <a:pt x="7091734" y="66308"/>
                </a:lnTo>
                <a:lnTo>
                  <a:pt x="7059512" y="31797"/>
                </a:lnTo>
                <a:lnTo>
                  <a:pt x="7011719" y="8531"/>
                </a:lnTo>
                <a:lnTo>
                  <a:pt x="695318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27415" y="398385"/>
            <a:ext cx="4524375" cy="471805"/>
          </a:xfrm>
          <a:custGeom>
            <a:avLst/>
            <a:gdLst/>
            <a:ahLst/>
            <a:cxnLst/>
            <a:rect l="l" t="t" r="r" b="b"/>
            <a:pathLst>
              <a:path w="4524375" h="471805">
                <a:moveTo>
                  <a:pt x="0" y="471622"/>
                </a:moveTo>
                <a:lnTo>
                  <a:pt x="4523831" y="471622"/>
                </a:lnTo>
                <a:lnTo>
                  <a:pt x="4523831" y="0"/>
                </a:lnTo>
                <a:lnTo>
                  <a:pt x="0" y="0"/>
                </a:lnTo>
                <a:lnTo>
                  <a:pt x="0" y="471622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0001" y="0"/>
            <a:ext cx="7371715" cy="1057910"/>
          </a:xfrm>
          <a:custGeom>
            <a:avLst/>
            <a:gdLst/>
            <a:ahLst/>
            <a:cxnLst/>
            <a:rect l="l" t="t" r="r" b="b"/>
            <a:pathLst>
              <a:path w="7371715" h="1057910">
                <a:moveTo>
                  <a:pt x="7371245" y="0"/>
                </a:moveTo>
                <a:lnTo>
                  <a:pt x="0" y="0"/>
                </a:lnTo>
                <a:lnTo>
                  <a:pt x="0" y="1057291"/>
                </a:lnTo>
                <a:lnTo>
                  <a:pt x="2564780" y="1057291"/>
                </a:lnTo>
                <a:lnTo>
                  <a:pt x="2615145" y="1056674"/>
                </a:lnTo>
                <a:lnTo>
                  <a:pt x="2665359" y="1054829"/>
                </a:lnTo>
                <a:lnTo>
                  <a:pt x="2715383" y="1051763"/>
                </a:lnTo>
                <a:lnTo>
                  <a:pt x="2765176" y="1047485"/>
                </a:lnTo>
                <a:lnTo>
                  <a:pt x="2814701" y="1042001"/>
                </a:lnTo>
                <a:lnTo>
                  <a:pt x="2863918" y="1035321"/>
                </a:lnTo>
                <a:lnTo>
                  <a:pt x="2912787" y="1027451"/>
                </a:lnTo>
                <a:lnTo>
                  <a:pt x="2961269" y="1018400"/>
                </a:lnTo>
                <a:lnTo>
                  <a:pt x="3009325" y="1008175"/>
                </a:lnTo>
                <a:lnTo>
                  <a:pt x="3056916" y="996785"/>
                </a:lnTo>
                <a:lnTo>
                  <a:pt x="3104002" y="984237"/>
                </a:lnTo>
                <a:lnTo>
                  <a:pt x="3150545" y="970539"/>
                </a:lnTo>
                <a:lnTo>
                  <a:pt x="3196504" y="955699"/>
                </a:lnTo>
                <a:lnTo>
                  <a:pt x="3241842" y="939724"/>
                </a:lnTo>
                <a:lnTo>
                  <a:pt x="3286518" y="922623"/>
                </a:lnTo>
                <a:lnTo>
                  <a:pt x="3330493" y="904403"/>
                </a:lnTo>
                <a:lnTo>
                  <a:pt x="3743885" y="726437"/>
                </a:lnTo>
                <a:lnTo>
                  <a:pt x="3789326" y="707465"/>
                </a:lnTo>
                <a:lnTo>
                  <a:pt x="3835353" y="689418"/>
                </a:lnTo>
                <a:lnTo>
                  <a:pt x="3881941" y="672301"/>
                </a:lnTo>
                <a:lnTo>
                  <a:pt x="3929064" y="656120"/>
                </a:lnTo>
                <a:lnTo>
                  <a:pt x="3976696" y="640879"/>
                </a:lnTo>
                <a:lnTo>
                  <a:pt x="4024810" y="626583"/>
                </a:lnTo>
                <a:lnTo>
                  <a:pt x="4073380" y="613239"/>
                </a:lnTo>
                <a:lnTo>
                  <a:pt x="4122382" y="600850"/>
                </a:lnTo>
                <a:lnTo>
                  <a:pt x="4171788" y="589423"/>
                </a:lnTo>
                <a:lnTo>
                  <a:pt x="4221573" y="578962"/>
                </a:lnTo>
                <a:lnTo>
                  <a:pt x="4271710" y="569473"/>
                </a:lnTo>
                <a:lnTo>
                  <a:pt x="4322175" y="560960"/>
                </a:lnTo>
                <a:lnTo>
                  <a:pt x="4372940" y="553430"/>
                </a:lnTo>
                <a:lnTo>
                  <a:pt x="4423980" y="546887"/>
                </a:lnTo>
                <a:lnTo>
                  <a:pt x="4475269" y="541336"/>
                </a:lnTo>
                <a:lnTo>
                  <a:pt x="4526780" y="536783"/>
                </a:lnTo>
                <a:lnTo>
                  <a:pt x="4578489" y="533232"/>
                </a:lnTo>
                <a:lnTo>
                  <a:pt x="4630369" y="530690"/>
                </a:lnTo>
                <a:lnTo>
                  <a:pt x="4682393" y="529161"/>
                </a:lnTo>
                <a:lnTo>
                  <a:pt x="7371245" y="528650"/>
                </a:lnTo>
                <a:lnTo>
                  <a:pt x="7371245" y="0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233663" y="2"/>
            <a:ext cx="3314700" cy="814705"/>
          </a:xfrm>
          <a:custGeom>
            <a:avLst/>
            <a:gdLst/>
            <a:ahLst/>
            <a:cxnLst/>
            <a:rect l="l" t="t" r="r" b="b"/>
            <a:pathLst>
              <a:path w="3314700" h="814705">
                <a:moveTo>
                  <a:pt x="1466841" y="0"/>
                </a:moveTo>
                <a:lnTo>
                  <a:pt x="0" y="0"/>
                </a:lnTo>
                <a:lnTo>
                  <a:pt x="1403633" y="814421"/>
                </a:lnTo>
                <a:lnTo>
                  <a:pt x="1603245" y="726437"/>
                </a:lnTo>
                <a:lnTo>
                  <a:pt x="1647630" y="707465"/>
                </a:lnTo>
                <a:lnTo>
                  <a:pt x="1692589" y="689418"/>
                </a:lnTo>
                <a:lnTo>
                  <a:pt x="1738094" y="672301"/>
                </a:lnTo>
                <a:lnTo>
                  <a:pt x="1784122" y="656120"/>
                </a:lnTo>
                <a:lnTo>
                  <a:pt x="1830647" y="640879"/>
                </a:lnTo>
                <a:lnTo>
                  <a:pt x="1877643" y="626583"/>
                </a:lnTo>
                <a:lnTo>
                  <a:pt x="1925085" y="613239"/>
                </a:lnTo>
                <a:lnTo>
                  <a:pt x="1972948" y="600850"/>
                </a:lnTo>
                <a:lnTo>
                  <a:pt x="2021207" y="589423"/>
                </a:lnTo>
                <a:lnTo>
                  <a:pt x="2069835" y="578962"/>
                </a:lnTo>
                <a:lnTo>
                  <a:pt x="2118807" y="569473"/>
                </a:lnTo>
                <a:lnTo>
                  <a:pt x="2168099" y="560960"/>
                </a:lnTo>
                <a:lnTo>
                  <a:pt x="2217685" y="553430"/>
                </a:lnTo>
                <a:lnTo>
                  <a:pt x="2267539" y="546887"/>
                </a:lnTo>
                <a:lnTo>
                  <a:pt x="2317637" y="541336"/>
                </a:lnTo>
                <a:lnTo>
                  <a:pt x="2367952" y="536783"/>
                </a:lnTo>
                <a:lnTo>
                  <a:pt x="2418459" y="533232"/>
                </a:lnTo>
                <a:lnTo>
                  <a:pt x="2469134" y="530690"/>
                </a:lnTo>
                <a:lnTo>
                  <a:pt x="2519950" y="529161"/>
                </a:lnTo>
                <a:lnTo>
                  <a:pt x="2570882" y="528650"/>
                </a:lnTo>
                <a:lnTo>
                  <a:pt x="3314252" y="528650"/>
                </a:lnTo>
                <a:lnTo>
                  <a:pt x="1466841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85198" y="870007"/>
            <a:ext cx="826135" cy="187325"/>
          </a:xfrm>
          <a:custGeom>
            <a:avLst/>
            <a:gdLst/>
            <a:ahLst/>
            <a:cxnLst/>
            <a:rect l="l" t="t" r="r" b="b"/>
            <a:pathLst>
              <a:path w="826135" h="187325">
                <a:moveTo>
                  <a:pt x="825991" y="0"/>
                </a:moveTo>
                <a:lnTo>
                  <a:pt x="747898" y="34408"/>
                </a:lnTo>
                <a:lnTo>
                  <a:pt x="702059" y="53800"/>
                </a:lnTo>
                <a:lnTo>
                  <a:pt x="655444" y="71920"/>
                </a:lnTo>
                <a:lnTo>
                  <a:pt x="608100" y="88757"/>
                </a:lnTo>
                <a:lnTo>
                  <a:pt x="560073" y="104302"/>
                </a:lnTo>
                <a:lnTo>
                  <a:pt x="511409" y="118545"/>
                </a:lnTo>
                <a:lnTo>
                  <a:pt x="462155" y="131477"/>
                </a:lnTo>
                <a:lnTo>
                  <a:pt x="412358" y="143088"/>
                </a:lnTo>
                <a:lnTo>
                  <a:pt x="362064" y="153369"/>
                </a:lnTo>
                <a:lnTo>
                  <a:pt x="311319" y="162310"/>
                </a:lnTo>
                <a:lnTo>
                  <a:pt x="260171" y="169901"/>
                </a:lnTo>
                <a:lnTo>
                  <a:pt x="208665" y="176134"/>
                </a:lnTo>
                <a:lnTo>
                  <a:pt x="156849" y="180998"/>
                </a:lnTo>
                <a:lnTo>
                  <a:pt x="104768" y="184485"/>
                </a:lnTo>
                <a:lnTo>
                  <a:pt x="52469" y="186583"/>
                </a:lnTo>
                <a:lnTo>
                  <a:pt x="0" y="187285"/>
                </a:lnTo>
                <a:lnTo>
                  <a:pt x="52470" y="186583"/>
                </a:lnTo>
                <a:lnTo>
                  <a:pt x="104769" y="184485"/>
                </a:lnTo>
                <a:lnTo>
                  <a:pt x="156851" y="180998"/>
                </a:lnTo>
                <a:lnTo>
                  <a:pt x="208669" y="176134"/>
                </a:lnTo>
                <a:lnTo>
                  <a:pt x="260177" y="169901"/>
                </a:lnTo>
                <a:lnTo>
                  <a:pt x="311327" y="162309"/>
                </a:lnTo>
                <a:lnTo>
                  <a:pt x="362075" y="153368"/>
                </a:lnTo>
                <a:lnTo>
                  <a:pt x="412372" y="143087"/>
                </a:lnTo>
                <a:lnTo>
                  <a:pt x="462173" y="131475"/>
                </a:lnTo>
                <a:lnTo>
                  <a:pt x="511431" y="118542"/>
                </a:lnTo>
                <a:lnTo>
                  <a:pt x="560099" y="104298"/>
                </a:lnTo>
                <a:lnTo>
                  <a:pt x="608131" y="88752"/>
                </a:lnTo>
                <a:lnTo>
                  <a:pt x="655480" y="71913"/>
                </a:lnTo>
                <a:lnTo>
                  <a:pt x="702100" y="53792"/>
                </a:lnTo>
                <a:lnTo>
                  <a:pt x="747945" y="34397"/>
                </a:lnTo>
                <a:lnTo>
                  <a:pt x="825991" y="0"/>
                </a:lnTo>
                <a:close/>
              </a:path>
            </a:pathLst>
          </a:custGeom>
          <a:solidFill>
            <a:srgbClr val="D28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06" y="0"/>
            <a:ext cx="3629660" cy="1057910"/>
          </a:xfrm>
          <a:custGeom>
            <a:avLst/>
            <a:gdLst/>
            <a:ahLst/>
            <a:cxnLst/>
            <a:rect l="l" t="t" r="r" b="b"/>
            <a:pathLst>
              <a:path w="3629660" h="1057910">
                <a:moveTo>
                  <a:pt x="2155827" y="0"/>
                </a:moveTo>
                <a:lnTo>
                  <a:pt x="0" y="0"/>
                </a:lnTo>
                <a:lnTo>
                  <a:pt x="0" y="1057291"/>
                </a:lnTo>
                <a:lnTo>
                  <a:pt x="2629825" y="1057291"/>
                </a:lnTo>
                <a:lnTo>
                  <a:pt x="2681467" y="1056674"/>
                </a:lnTo>
                <a:lnTo>
                  <a:pt x="2732955" y="1054829"/>
                </a:lnTo>
                <a:lnTo>
                  <a:pt x="2784247" y="1051763"/>
                </a:lnTo>
                <a:lnTo>
                  <a:pt x="2835303" y="1047485"/>
                </a:lnTo>
                <a:lnTo>
                  <a:pt x="2886084" y="1042001"/>
                </a:lnTo>
                <a:lnTo>
                  <a:pt x="2936548" y="1035321"/>
                </a:lnTo>
                <a:lnTo>
                  <a:pt x="2986657" y="1027451"/>
                </a:lnTo>
                <a:lnTo>
                  <a:pt x="3036369" y="1018400"/>
                </a:lnTo>
                <a:lnTo>
                  <a:pt x="3085644" y="1008175"/>
                </a:lnTo>
                <a:lnTo>
                  <a:pt x="3134441" y="996785"/>
                </a:lnTo>
                <a:lnTo>
                  <a:pt x="3182722" y="984237"/>
                </a:lnTo>
                <a:lnTo>
                  <a:pt x="3230445" y="970539"/>
                </a:lnTo>
                <a:lnTo>
                  <a:pt x="3277570" y="955699"/>
                </a:lnTo>
                <a:lnTo>
                  <a:pt x="3324057" y="939724"/>
                </a:lnTo>
                <a:lnTo>
                  <a:pt x="3369866" y="922623"/>
                </a:lnTo>
                <a:lnTo>
                  <a:pt x="3414956" y="904403"/>
                </a:lnTo>
                <a:lnTo>
                  <a:pt x="3629290" y="814421"/>
                </a:lnTo>
                <a:lnTo>
                  <a:pt x="2155827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8" y="465289"/>
            <a:ext cx="7558405" cy="614680"/>
          </a:xfrm>
          <a:custGeom>
            <a:avLst/>
            <a:gdLst/>
            <a:ahLst/>
            <a:cxnLst/>
            <a:rect l="l" t="t" r="r" b="b"/>
            <a:pathLst>
              <a:path w="7558405" h="614680">
                <a:moveTo>
                  <a:pt x="7558186" y="0"/>
                </a:moveTo>
                <a:lnTo>
                  <a:pt x="4749631" y="0"/>
                </a:lnTo>
                <a:lnTo>
                  <a:pt x="4698708" y="463"/>
                </a:lnTo>
                <a:lnTo>
                  <a:pt x="4647896" y="1850"/>
                </a:lnTo>
                <a:lnTo>
                  <a:pt x="4597215" y="4157"/>
                </a:lnTo>
                <a:lnTo>
                  <a:pt x="4546691" y="7379"/>
                </a:lnTo>
                <a:lnTo>
                  <a:pt x="4496344" y="11511"/>
                </a:lnTo>
                <a:lnTo>
                  <a:pt x="4446199" y="16549"/>
                </a:lnTo>
                <a:lnTo>
                  <a:pt x="4396279" y="22488"/>
                </a:lnTo>
                <a:lnTo>
                  <a:pt x="4346607" y="29325"/>
                </a:lnTo>
                <a:lnTo>
                  <a:pt x="4297204" y="37054"/>
                </a:lnTo>
                <a:lnTo>
                  <a:pt x="4248096" y="45671"/>
                </a:lnTo>
                <a:lnTo>
                  <a:pt x="4199304" y="55171"/>
                </a:lnTo>
                <a:lnTo>
                  <a:pt x="4150851" y="65551"/>
                </a:lnTo>
                <a:lnTo>
                  <a:pt x="4102762" y="76805"/>
                </a:lnTo>
                <a:lnTo>
                  <a:pt x="4055058" y="88930"/>
                </a:lnTo>
                <a:lnTo>
                  <a:pt x="4007762" y="101920"/>
                </a:lnTo>
                <a:lnTo>
                  <a:pt x="3960898" y="115771"/>
                </a:lnTo>
                <a:lnTo>
                  <a:pt x="3914489" y="130479"/>
                </a:lnTo>
                <a:lnTo>
                  <a:pt x="3868557" y="146039"/>
                </a:lnTo>
                <a:lnTo>
                  <a:pt x="3823031" y="162483"/>
                </a:lnTo>
                <a:lnTo>
                  <a:pt x="3778220" y="179697"/>
                </a:lnTo>
                <a:lnTo>
                  <a:pt x="3733859" y="197787"/>
                </a:lnTo>
                <a:lnTo>
                  <a:pt x="3309980" y="375759"/>
                </a:lnTo>
                <a:lnTo>
                  <a:pt x="3264890" y="393979"/>
                </a:lnTo>
                <a:lnTo>
                  <a:pt x="3219082" y="411079"/>
                </a:lnTo>
                <a:lnTo>
                  <a:pt x="3172595" y="427053"/>
                </a:lnTo>
                <a:lnTo>
                  <a:pt x="3125470" y="441893"/>
                </a:lnTo>
                <a:lnTo>
                  <a:pt x="3077747" y="455591"/>
                </a:lnTo>
                <a:lnTo>
                  <a:pt x="3029467" y="468138"/>
                </a:lnTo>
                <a:lnTo>
                  <a:pt x="2980669" y="479528"/>
                </a:lnTo>
                <a:lnTo>
                  <a:pt x="2931394" y="489752"/>
                </a:lnTo>
                <a:lnTo>
                  <a:pt x="2881683" y="498803"/>
                </a:lnTo>
                <a:lnTo>
                  <a:pt x="2831574" y="506672"/>
                </a:lnTo>
                <a:lnTo>
                  <a:pt x="2781110" y="513352"/>
                </a:lnTo>
                <a:lnTo>
                  <a:pt x="2730329" y="518835"/>
                </a:lnTo>
                <a:lnTo>
                  <a:pt x="2679272" y="523113"/>
                </a:lnTo>
                <a:lnTo>
                  <a:pt x="2627980" y="526179"/>
                </a:lnTo>
                <a:lnTo>
                  <a:pt x="2576492" y="528024"/>
                </a:lnTo>
                <a:lnTo>
                  <a:pt x="2524850" y="528641"/>
                </a:lnTo>
                <a:lnTo>
                  <a:pt x="0" y="528641"/>
                </a:lnTo>
                <a:lnTo>
                  <a:pt x="0" y="614321"/>
                </a:lnTo>
                <a:lnTo>
                  <a:pt x="2629825" y="614321"/>
                </a:lnTo>
                <a:lnTo>
                  <a:pt x="2681467" y="613705"/>
                </a:lnTo>
                <a:lnTo>
                  <a:pt x="2732955" y="611859"/>
                </a:lnTo>
                <a:lnTo>
                  <a:pt x="2784247" y="608794"/>
                </a:lnTo>
                <a:lnTo>
                  <a:pt x="2835303" y="604516"/>
                </a:lnTo>
                <a:lnTo>
                  <a:pt x="2886084" y="599032"/>
                </a:lnTo>
                <a:lnTo>
                  <a:pt x="2936548" y="592352"/>
                </a:lnTo>
                <a:lnTo>
                  <a:pt x="2986657" y="584483"/>
                </a:lnTo>
                <a:lnTo>
                  <a:pt x="3036369" y="575433"/>
                </a:lnTo>
                <a:lnTo>
                  <a:pt x="3085644" y="565208"/>
                </a:lnTo>
                <a:lnTo>
                  <a:pt x="3134441" y="553819"/>
                </a:lnTo>
                <a:lnTo>
                  <a:pt x="3182722" y="541271"/>
                </a:lnTo>
                <a:lnTo>
                  <a:pt x="3230445" y="527574"/>
                </a:lnTo>
                <a:lnTo>
                  <a:pt x="3277570" y="512734"/>
                </a:lnTo>
                <a:lnTo>
                  <a:pt x="3324057" y="496760"/>
                </a:lnTo>
                <a:lnTo>
                  <a:pt x="3369866" y="479659"/>
                </a:lnTo>
                <a:lnTo>
                  <a:pt x="3414956" y="461440"/>
                </a:lnTo>
                <a:lnTo>
                  <a:pt x="3838835" y="283467"/>
                </a:lnTo>
                <a:lnTo>
                  <a:pt x="3883195" y="265377"/>
                </a:lnTo>
                <a:lnTo>
                  <a:pt x="3928102" y="248126"/>
                </a:lnTo>
                <a:lnTo>
                  <a:pt x="3973533" y="231718"/>
                </a:lnTo>
                <a:lnTo>
                  <a:pt x="4019465" y="216158"/>
                </a:lnTo>
                <a:lnTo>
                  <a:pt x="4065874" y="201450"/>
                </a:lnTo>
                <a:lnTo>
                  <a:pt x="4112738" y="187598"/>
                </a:lnTo>
                <a:lnTo>
                  <a:pt x="4160033" y="174608"/>
                </a:lnTo>
                <a:lnTo>
                  <a:pt x="4207737" y="162483"/>
                </a:lnTo>
                <a:lnTo>
                  <a:pt x="4255827" y="151228"/>
                </a:lnTo>
                <a:lnTo>
                  <a:pt x="4304280" y="140848"/>
                </a:lnTo>
                <a:lnTo>
                  <a:pt x="4353072" y="131347"/>
                </a:lnTo>
                <a:lnTo>
                  <a:pt x="4402180" y="122729"/>
                </a:lnTo>
                <a:lnTo>
                  <a:pt x="4451583" y="115000"/>
                </a:lnTo>
                <a:lnTo>
                  <a:pt x="4501255" y="108163"/>
                </a:lnTo>
                <a:lnTo>
                  <a:pt x="4551176" y="102223"/>
                </a:lnTo>
                <a:lnTo>
                  <a:pt x="4601320" y="97185"/>
                </a:lnTo>
                <a:lnTo>
                  <a:pt x="4651667" y="93052"/>
                </a:lnTo>
                <a:lnTo>
                  <a:pt x="4702192" y="89830"/>
                </a:lnTo>
                <a:lnTo>
                  <a:pt x="4752872" y="87523"/>
                </a:lnTo>
                <a:lnTo>
                  <a:pt x="4803685" y="86136"/>
                </a:lnTo>
                <a:lnTo>
                  <a:pt x="7558186" y="85672"/>
                </a:lnTo>
                <a:lnTo>
                  <a:pt x="7558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934061" y="-3221413"/>
            <a:ext cx="5318760" cy="999633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1">
              <a:spcBef>
                <a:spcPts val="1575"/>
              </a:spcBef>
            </a:pP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 BRANCH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WIRC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55" dirty="0">
                <a:solidFill>
                  <a:srgbClr val="FFFFFF"/>
                </a:solidFill>
                <a:latin typeface="Calibri"/>
                <a:cs typeface="Calibri"/>
              </a:rPr>
              <a:t>ICAI</a:t>
            </a:r>
            <a:r>
              <a:rPr sz="2250" b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</a:t>
            </a:r>
            <a:endParaRPr sz="2250">
              <a:latin typeface="Calibri"/>
              <a:cs typeface="Calibri"/>
            </a:endParaRPr>
          </a:p>
          <a:p>
            <a:pPr marL="2672162">
              <a:spcBef>
                <a:spcPts val="1260"/>
              </a:spcBef>
            </a:pP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sz="18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45" dirty="0">
                <a:solidFill>
                  <a:srgbClr val="FFFFFF"/>
                </a:solidFill>
                <a:latin typeface="Calibri"/>
                <a:cs typeface="Calibri"/>
              </a:rPr>
              <a:t>REPORT-2019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201948" y="-2217436"/>
            <a:ext cx="4185285" cy="1089401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1" marR="1531667">
              <a:lnSpc>
                <a:spcPts val="1380"/>
              </a:lnSpc>
              <a:spcBef>
                <a:spcPts val="195"/>
              </a:spcBef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13. SEMINAR ON </a:t>
            </a:r>
            <a:r>
              <a:rPr sz="1200" b="1" spc="-35" dirty="0">
                <a:solidFill>
                  <a:srgbClr val="231F20"/>
                </a:solidFill>
                <a:latin typeface="Calibri"/>
                <a:cs typeface="Calibri"/>
              </a:rPr>
              <a:t>TAX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AUDIT REPORT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&amp; 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SAB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KA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VISHWAS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CA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HARDIK</a:t>
            </a:r>
            <a:r>
              <a:rPr sz="1200" b="1" spc="-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DHARIWAL</a:t>
            </a:r>
            <a:endParaRPr sz="1200">
              <a:latin typeface="Calibri"/>
              <a:cs typeface="Calibri"/>
            </a:endParaRPr>
          </a:p>
          <a:p>
            <a:pPr marL="12701">
              <a:lnSpc>
                <a:spcPts val="1315"/>
              </a:lnSpc>
              <a:tabLst>
                <a:tab pos="3133186" algn="l"/>
              </a:tabLst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(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LEGACY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DISPUTE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RESOLUTION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SCHEME, 2019)	: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CA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S M</a:t>
            </a:r>
            <a:r>
              <a:rPr sz="1200" b="1" spc="-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PAREEK</a:t>
            </a:r>
            <a:endParaRPr sz="1200">
              <a:latin typeface="Calibri"/>
              <a:cs typeface="Calibri"/>
            </a:endParaRPr>
          </a:p>
          <a:p>
            <a:pPr marL="12701" marR="2305120">
              <a:lnSpc>
                <a:spcPts val="1380"/>
              </a:lnSpc>
              <a:spcBef>
                <a:spcPts val="65"/>
              </a:spcBef>
            </a:pPr>
            <a:r>
              <a:rPr sz="1200" b="1" spc="-35" dirty="0">
                <a:solidFill>
                  <a:srgbClr val="231F20"/>
                </a:solidFill>
                <a:latin typeface="Calibri"/>
                <a:cs typeface="Calibri"/>
              </a:rPr>
              <a:t>DATE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:14TH SEPTEMBER</a:t>
            </a:r>
            <a:r>
              <a:rPr sz="1200" b="1" spc="-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2019 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CPE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3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HOURS</a:t>
            </a:r>
            <a:endParaRPr sz="1200">
              <a:latin typeface="Calibri"/>
              <a:cs typeface="Calibri"/>
            </a:endParaRPr>
          </a:p>
          <a:p>
            <a:pPr marL="12701">
              <a:lnSpc>
                <a:spcPts val="1345"/>
              </a:lnSpc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NO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. O 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PARTICIPANTS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19560" y="2539668"/>
            <a:ext cx="3399790" cy="2083435"/>
          </a:xfrm>
          <a:custGeom>
            <a:avLst/>
            <a:gdLst/>
            <a:ahLst/>
            <a:cxnLst/>
            <a:rect l="l" t="t" r="r" b="b"/>
            <a:pathLst>
              <a:path w="3399790" h="2083435">
                <a:moveTo>
                  <a:pt x="124801" y="0"/>
                </a:moveTo>
                <a:lnTo>
                  <a:pt x="3274970" y="0"/>
                </a:lnTo>
                <a:lnTo>
                  <a:pt x="3323428" y="8425"/>
                </a:lnTo>
                <a:lnTo>
                  <a:pt x="3363111" y="31364"/>
                </a:lnTo>
                <a:lnTo>
                  <a:pt x="3389924" y="65306"/>
                </a:lnTo>
                <a:lnTo>
                  <a:pt x="3399772" y="106743"/>
                </a:lnTo>
                <a:lnTo>
                  <a:pt x="3399772" y="1976194"/>
                </a:lnTo>
                <a:lnTo>
                  <a:pt x="3389921" y="2017631"/>
                </a:lnTo>
                <a:lnTo>
                  <a:pt x="3363102" y="2051572"/>
                </a:lnTo>
                <a:lnTo>
                  <a:pt x="3323418" y="2074509"/>
                </a:lnTo>
                <a:lnTo>
                  <a:pt x="3274970" y="2082934"/>
                </a:lnTo>
                <a:lnTo>
                  <a:pt x="124801" y="2082934"/>
                </a:lnTo>
                <a:lnTo>
                  <a:pt x="76354" y="2074512"/>
                </a:lnTo>
                <a:lnTo>
                  <a:pt x="36669" y="2051580"/>
                </a:lnTo>
                <a:lnTo>
                  <a:pt x="9851" y="2017640"/>
                </a:lnTo>
                <a:lnTo>
                  <a:pt x="0" y="1976194"/>
                </a:lnTo>
                <a:lnTo>
                  <a:pt x="0" y="106743"/>
                </a:lnTo>
                <a:lnTo>
                  <a:pt x="9847" y="65297"/>
                </a:lnTo>
                <a:lnTo>
                  <a:pt x="36659" y="31356"/>
                </a:lnTo>
                <a:lnTo>
                  <a:pt x="76341" y="8422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40664" y="2539668"/>
            <a:ext cx="3399790" cy="2083435"/>
          </a:xfrm>
          <a:custGeom>
            <a:avLst/>
            <a:gdLst/>
            <a:ahLst/>
            <a:cxnLst/>
            <a:rect l="l" t="t" r="r" b="b"/>
            <a:pathLst>
              <a:path w="3399790" h="2083435">
                <a:moveTo>
                  <a:pt x="124801" y="0"/>
                </a:moveTo>
                <a:lnTo>
                  <a:pt x="3274970" y="0"/>
                </a:lnTo>
                <a:lnTo>
                  <a:pt x="3323428" y="8425"/>
                </a:lnTo>
                <a:lnTo>
                  <a:pt x="3363111" y="31364"/>
                </a:lnTo>
                <a:lnTo>
                  <a:pt x="3389924" y="65306"/>
                </a:lnTo>
                <a:lnTo>
                  <a:pt x="3399772" y="106743"/>
                </a:lnTo>
                <a:lnTo>
                  <a:pt x="3399772" y="1976194"/>
                </a:lnTo>
                <a:lnTo>
                  <a:pt x="3389921" y="2017631"/>
                </a:lnTo>
                <a:lnTo>
                  <a:pt x="3363102" y="2051572"/>
                </a:lnTo>
                <a:lnTo>
                  <a:pt x="3323418" y="2074509"/>
                </a:lnTo>
                <a:lnTo>
                  <a:pt x="3274970" y="2082934"/>
                </a:lnTo>
                <a:lnTo>
                  <a:pt x="124801" y="2082934"/>
                </a:lnTo>
                <a:lnTo>
                  <a:pt x="76354" y="2074512"/>
                </a:lnTo>
                <a:lnTo>
                  <a:pt x="36669" y="2051580"/>
                </a:lnTo>
                <a:lnTo>
                  <a:pt x="9851" y="2017640"/>
                </a:lnTo>
                <a:lnTo>
                  <a:pt x="0" y="1976194"/>
                </a:lnTo>
                <a:lnTo>
                  <a:pt x="0" y="106743"/>
                </a:lnTo>
                <a:lnTo>
                  <a:pt x="9847" y="65297"/>
                </a:lnTo>
                <a:lnTo>
                  <a:pt x="36659" y="31356"/>
                </a:lnTo>
                <a:lnTo>
                  <a:pt x="76341" y="8422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19563" y="5107823"/>
            <a:ext cx="3399790" cy="2083435"/>
          </a:xfrm>
          <a:custGeom>
            <a:avLst/>
            <a:gdLst/>
            <a:ahLst/>
            <a:cxnLst/>
            <a:rect l="l" t="t" r="r" b="b"/>
            <a:pathLst>
              <a:path w="3399790" h="2083434">
                <a:moveTo>
                  <a:pt x="124801" y="0"/>
                </a:moveTo>
                <a:lnTo>
                  <a:pt x="3274970" y="0"/>
                </a:lnTo>
                <a:lnTo>
                  <a:pt x="3323428" y="8425"/>
                </a:lnTo>
                <a:lnTo>
                  <a:pt x="3363111" y="31364"/>
                </a:lnTo>
                <a:lnTo>
                  <a:pt x="3389924" y="65306"/>
                </a:lnTo>
                <a:lnTo>
                  <a:pt x="3399772" y="106743"/>
                </a:lnTo>
                <a:lnTo>
                  <a:pt x="3399772" y="1976194"/>
                </a:lnTo>
                <a:lnTo>
                  <a:pt x="3389921" y="2017631"/>
                </a:lnTo>
                <a:lnTo>
                  <a:pt x="3363102" y="2051572"/>
                </a:lnTo>
                <a:lnTo>
                  <a:pt x="3323418" y="2074509"/>
                </a:lnTo>
                <a:lnTo>
                  <a:pt x="3274970" y="2082934"/>
                </a:lnTo>
                <a:lnTo>
                  <a:pt x="124801" y="2082934"/>
                </a:lnTo>
                <a:lnTo>
                  <a:pt x="76353" y="2074512"/>
                </a:lnTo>
                <a:lnTo>
                  <a:pt x="36669" y="2051580"/>
                </a:lnTo>
                <a:lnTo>
                  <a:pt x="9851" y="2017640"/>
                </a:lnTo>
                <a:lnTo>
                  <a:pt x="0" y="1976194"/>
                </a:lnTo>
                <a:lnTo>
                  <a:pt x="0" y="106743"/>
                </a:lnTo>
                <a:lnTo>
                  <a:pt x="9847" y="65297"/>
                </a:lnTo>
                <a:lnTo>
                  <a:pt x="36659" y="31356"/>
                </a:lnTo>
                <a:lnTo>
                  <a:pt x="76341" y="8422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840548" y="4979285"/>
            <a:ext cx="3600000" cy="2340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940664" y="5107823"/>
            <a:ext cx="3399790" cy="2083435"/>
          </a:xfrm>
          <a:custGeom>
            <a:avLst/>
            <a:gdLst/>
            <a:ahLst/>
            <a:cxnLst/>
            <a:rect l="l" t="t" r="r" b="b"/>
            <a:pathLst>
              <a:path w="3399790" h="2083434">
                <a:moveTo>
                  <a:pt x="124801" y="0"/>
                </a:moveTo>
                <a:lnTo>
                  <a:pt x="3274970" y="0"/>
                </a:lnTo>
                <a:lnTo>
                  <a:pt x="3323428" y="8425"/>
                </a:lnTo>
                <a:lnTo>
                  <a:pt x="3363111" y="31364"/>
                </a:lnTo>
                <a:lnTo>
                  <a:pt x="3389924" y="65306"/>
                </a:lnTo>
                <a:lnTo>
                  <a:pt x="3399772" y="106743"/>
                </a:lnTo>
                <a:lnTo>
                  <a:pt x="3399772" y="1976194"/>
                </a:lnTo>
                <a:lnTo>
                  <a:pt x="3389921" y="2017631"/>
                </a:lnTo>
                <a:lnTo>
                  <a:pt x="3363102" y="2051572"/>
                </a:lnTo>
                <a:lnTo>
                  <a:pt x="3323418" y="2074509"/>
                </a:lnTo>
                <a:lnTo>
                  <a:pt x="3274970" y="2082934"/>
                </a:lnTo>
                <a:lnTo>
                  <a:pt x="124801" y="2082934"/>
                </a:lnTo>
                <a:lnTo>
                  <a:pt x="76354" y="2074512"/>
                </a:lnTo>
                <a:lnTo>
                  <a:pt x="36669" y="2051580"/>
                </a:lnTo>
                <a:lnTo>
                  <a:pt x="9851" y="2017640"/>
                </a:lnTo>
                <a:lnTo>
                  <a:pt x="0" y="1976194"/>
                </a:lnTo>
                <a:lnTo>
                  <a:pt x="0" y="106743"/>
                </a:lnTo>
                <a:lnTo>
                  <a:pt x="9847" y="65297"/>
                </a:lnTo>
                <a:lnTo>
                  <a:pt x="36659" y="31356"/>
                </a:lnTo>
                <a:lnTo>
                  <a:pt x="76341" y="8422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" y="1090331"/>
            <a:ext cx="2488565" cy="420370"/>
          </a:xfrm>
          <a:custGeom>
            <a:avLst/>
            <a:gdLst/>
            <a:ahLst/>
            <a:cxnLst/>
            <a:rect l="l" t="t" r="r" b="b"/>
            <a:pathLst>
              <a:path w="2488565" h="420369">
                <a:moveTo>
                  <a:pt x="2276149" y="0"/>
                </a:moveTo>
                <a:lnTo>
                  <a:pt x="0" y="0"/>
                </a:lnTo>
                <a:lnTo>
                  <a:pt x="0" y="420329"/>
                </a:lnTo>
                <a:lnTo>
                  <a:pt x="2276149" y="420329"/>
                </a:lnTo>
                <a:lnTo>
                  <a:pt x="2324594" y="414752"/>
                </a:lnTo>
                <a:lnTo>
                  <a:pt x="2369149" y="398881"/>
                </a:lnTo>
                <a:lnTo>
                  <a:pt x="2408515" y="374002"/>
                </a:lnTo>
                <a:lnTo>
                  <a:pt x="2441395" y="341404"/>
                </a:lnTo>
                <a:lnTo>
                  <a:pt x="2466488" y="302374"/>
                </a:lnTo>
                <a:lnTo>
                  <a:pt x="2482496" y="258199"/>
                </a:lnTo>
                <a:lnTo>
                  <a:pt x="2488121" y="210160"/>
                </a:lnTo>
                <a:lnTo>
                  <a:pt x="2482498" y="162129"/>
                </a:lnTo>
                <a:lnTo>
                  <a:pt x="2466492" y="117955"/>
                </a:lnTo>
                <a:lnTo>
                  <a:pt x="2441401" y="78925"/>
                </a:lnTo>
                <a:lnTo>
                  <a:pt x="2408524" y="46326"/>
                </a:lnTo>
                <a:lnTo>
                  <a:pt x="2369158" y="21448"/>
                </a:lnTo>
                <a:lnTo>
                  <a:pt x="2324601" y="5576"/>
                </a:lnTo>
                <a:lnTo>
                  <a:pt x="2276149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231613" y="1124164"/>
            <a:ext cx="2045970" cy="3013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1">
              <a:spcBef>
                <a:spcPts val="130"/>
              </a:spcBef>
            </a:pPr>
            <a:r>
              <a:rPr sz="1850" b="1" spc="35" dirty="0">
                <a:solidFill>
                  <a:srgbClr val="FFFFFF"/>
                </a:solidFill>
                <a:latin typeface="Calibri"/>
                <a:cs typeface="Calibri"/>
              </a:rPr>
              <a:t>LECTURE</a:t>
            </a: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40" dirty="0">
                <a:solidFill>
                  <a:srgbClr val="FFFFFF"/>
                </a:solidFill>
                <a:latin typeface="Calibri"/>
                <a:cs typeface="Calibri"/>
              </a:rPr>
              <a:t>MEETINGS</a:t>
            </a:r>
            <a:endParaRPr sz="1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" y="10403598"/>
            <a:ext cx="7560309" cy="288925"/>
          </a:xfrm>
          <a:custGeom>
            <a:avLst/>
            <a:gdLst/>
            <a:ahLst/>
            <a:cxnLst/>
            <a:rect l="l" t="t" r="r" b="b"/>
            <a:pathLst>
              <a:path w="7560309" h="288925">
                <a:moveTo>
                  <a:pt x="0" y="288403"/>
                </a:moveTo>
                <a:lnTo>
                  <a:pt x="7559999" y="288403"/>
                </a:lnTo>
                <a:lnTo>
                  <a:pt x="7559999" y="0"/>
                </a:lnTo>
                <a:lnTo>
                  <a:pt x="0" y="0"/>
                </a:lnTo>
                <a:lnTo>
                  <a:pt x="0" y="288403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9498" y="10403598"/>
            <a:ext cx="2179320" cy="288925"/>
          </a:xfrm>
          <a:custGeom>
            <a:avLst/>
            <a:gdLst/>
            <a:ahLst/>
            <a:cxnLst/>
            <a:rect l="l" t="t" r="r" b="b"/>
            <a:pathLst>
              <a:path w="2179320" h="288925">
                <a:moveTo>
                  <a:pt x="2178716" y="0"/>
                </a:moveTo>
                <a:lnTo>
                  <a:pt x="1240045" y="0"/>
                </a:lnTo>
                <a:lnTo>
                  <a:pt x="0" y="288403"/>
                </a:lnTo>
                <a:lnTo>
                  <a:pt x="1693480" y="288403"/>
                </a:lnTo>
                <a:lnTo>
                  <a:pt x="2178716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42979" y="10403598"/>
            <a:ext cx="4117340" cy="288925"/>
          </a:xfrm>
          <a:custGeom>
            <a:avLst/>
            <a:gdLst/>
            <a:ahLst/>
            <a:cxnLst/>
            <a:rect l="l" t="t" r="r" b="b"/>
            <a:pathLst>
              <a:path w="4117340" h="288925">
                <a:moveTo>
                  <a:pt x="4117020" y="0"/>
                </a:moveTo>
                <a:lnTo>
                  <a:pt x="485235" y="0"/>
                </a:lnTo>
                <a:lnTo>
                  <a:pt x="0" y="288403"/>
                </a:lnTo>
                <a:lnTo>
                  <a:pt x="4117020" y="288403"/>
                </a:lnTo>
                <a:lnTo>
                  <a:pt x="4117020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1136" y="10229693"/>
            <a:ext cx="7103745" cy="108585"/>
          </a:xfrm>
          <a:custGeom>
            <a:avLst/>
            <a:gdLst/>
            <a:ahLst/>
            <a:cxnLst/>
            <a:rect l="l" t="t" r="r" b="b"/>
            <a:pathLst>
              <a:path w="7103745" h="108584">
                <a:moveTo>
                  <a:pt x="6953187" y="0"/>
                </a:moveTo>
                <a:lnTo>
                  <a:pt x="0" y="0"/>
                </a:lnTo>
                <a:lnTo>
                  <a:pt x="0" y="108572"/>
                </a:lnTo>
                <a:lnTo>
                  <a:pt x="7103549" y="108572"/>
                </a:lnTo>
                <a:lnTo>
                  <a:pt x="7091734" y="66308"/>
                </a:lnTo>
                <a:lnTo>
                  <a:pt x="7059512" y="31797"/>
                </a:lnTo>
                <a:lnTo>
                  <a:pt x="7011719" y="8531"/>
                </a:lnTo>
                <a:lnTo>
                  <a:pt x="695318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27415" y="398385"/>
            <a:ext cx="4524375" cy="471805"/>
          </a:xfrm>
          <a:custGeom>
            <a:avLst/>
            <a:gdLst/>
            <a:ahLst/>
            <a:cxnLst/>
            <a:rect l="l" t="t" r="r" b="b"/>
            <a:pathLst>
              <a:path w="4524375" h="471805">
                <a:moveTo>
                  <a:pt x="0" y="471622"/>
                </a:moveTo>
                <a:lnTo>
                  <a:pt x="4523831" y="471622"/>
                </a:lnTo>
                <a:lnTo>
                  <a:pt x="4523831" y="0"/>
                </a:lnTo>
                <a:lnTo>
                  <a:pt x="0" y="0"/>
                </a:lnTo>
                <a:lnTo>
                  <a:pt x="0" y="471622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0001" y="0"/>
            <a:ext cx="7371715" cy="1057910"/>
          </a:xfrm>
          <a:custGeom>
            <a:avLst/>
            <a:gdLst/>
            <a:ahLst/>
            <a:cxnLst/>
            <a:rect l="l" t="t" r="r" b="b"/>
            <a:pathLst>
              <a:path w="7371715" h="1057910">
                <a:moveTo>
                  <a:pt x="7371245" y="0"/>
                </a:moveTo>
                <a:lnTo>
                  <a:pt x="0" y="0"/>
                </a:lnTo>
                <a:lnTo>
                  <a:pt x="0" y="1057291"/>
                </a:lnTo>
                <a:lnTo>
                  <a:pt x="2564780" y="1057291"/>
                </a:lnTo>
                <a:lnTo>
                  <a:pt x="2615145" y="1056674"/>
                </a:lnTo>
                <a:lnTo>
                  <a:pt x="2665359" y="1054829"/>
                </a:lnTo>
                <a:lnTo>
                  <a:pt x="2715383" y="1051763"/>
                </a:lnTo>
                <a:lnTo>
                  <a:pt x="2765176" y="1047485"/>
                </a:lnTo>
                <a:lnTo>
                  <a:pt x="2814701" y="1042001"/>
                </a:lnTo>
                <a:lnTo>
                  <a:pt x="2863918" y="1035321"/>
                </a:lnTo>
                <a:lnTo>
                  <a:pt x="2912787" y="1027451"/>
                </a:lnTo>
                <a:lnTo>
                  <a:pt x="2961269" y="1018400"/>
                </a:lnTo>
                <a:lnTo>
                  <a:pt x="3009325" y="1008175"/>
                </a:lnTo>
                <a:lnTo>
                  <a:pt x="3056916" y="996785"/>
                </a:lnTo>
                <a:lnTo>
                  <a:pt x="3104002" y="984237"/>
                </a:lnTo>
                <a:lnTo>
                  <a:pt x="3150545" y="970539"/>
                </a:lnTo>
                <a:lnTo>
                  <a:pt x="3196504" y="955699"/>
                </a:lnTo>
                <a:lnTo>
                  <a:pt x="3241842" y="939724"/>
                </a:lnTo>
                <a:lnTo>
                  <a:pt x="3286518" y="922623"/>
                </a:lnTo>
                <a:lnTo>
                  <a:pt x="3330493" y="904403"/>
                </a:lnTo>
                <a:lnTo>
                  <a:pt x="3743885" y="726437"/>
                </a:lnTo>
                <a:lnTo>
                  <a:pt x="3789326" y="707465"/>
                </a:lnTo>
                <a:lnTo>
                  <a:pt x="3835353" y="689418"/>
                </a:lnTo>
                <a:lnTo>
                  <a:pt x="3881941" y="672301"/>
                </a:lnTo>
                <a:lnTo>
                  <a:pt x="3929064" y="656120"/>
                </a:lnTo>
                <a:lnTo>
                  <a:pt x="3976696" y="640879"/>
                </a:lnTo>
                <a:lnTo>
                  <a:pt x="4024810" y="626583"/>
                </a:lnTo>
                <a:lnTo>
                  <a:pt x="4073380" y="613239"/>
                </a:lnTo>
                <a:lnTo>
                  <a:pt x="4122382" y="600850"/>
                </a:lnTo>
                <a:lnTo>
                  <a:pt x="4171788" y="589423"/>
                </a:lnTo>
                <a:lnTo>
                  <a:pt x="4221573" y="578962"/>
                </a:lnTo>
                <a:lnTo>
                  <a:pt x="4271710" y="569473"/>
                </a:lnTo>
                <a:lnTo>
                  <a:pt x="4322175" y="560960"/>
                </a:lnTo>
                <a:lnTo>
                  <a:pt x="4372940" y="553430"/>
                </a:lnTo>
                <a:lnTo>
                  <a:pt x="4423980" y="546887"/>
                </a:lnTo>
                <a:lnTo>
                  <a:pt x="4475269" y="541336"/>
                </a:lnTo>
                <a:lnTo>
                  <a:pt x="4526780" y="536783"/>
                </a:lnTo>
                <a:lnTo>
                  <a:pt x="4578489" y="533232"/>
                </a:lnTo>
                <a:lnTo>
                  <a:pt x="4630369" y="530690"/>
                </a:lnTo>
                <a:lnTo>
                  <a:pt x="4682393" y="529161"/>
                </a:lnTo>
                <a:lnTo>
                  <a:pt x="7371245" y="528650"/>
                </a:lnTo>
                <a:lnTo>
                  <a:pt x="7371245" y="0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33663" y="2"/>
            <a:ext cx="3314700" cy="814705"/>
          </a:xfrm>
          <a:custGeom>
            <a:avLst/>
            <a:gdLst/>
            <a:ahLst/>
            <a:cxnLst/>
            <a:rect l="l" t="t" r="r" b="b"/>
            <a:pathLst>
              <a:path w="3314700" h="814705">
                <a:moveTo>
                  <a:pt x="1466841" y="0"/>
                </a:moveTo>
                <a:lnTo>
                  <a:pt x="0" y="0"/>
                </a:lnTo>
                <a:lnTo>
                  <a:pt x="1403633" y="814421"/>
                </a:lnTo>
                <a:lnTo>
                  <a:pt x="1603245" y="726437"/>
                </a:lnTo>
                <a:lnTo>
                  <a:pt x="1647630" y="707465"/>
                </a:lnTo>
                <a:lnTo>
                  <a:pt x="1692589" y="689418"/>
                </a:lnTo>
                <a:lnTo>
                  <a:pt x="1738094" y="672301"/>
                </a:lnTo>
                <a:lnTo>
                  <a:pt x="1784122" y="656120"/>
                </a:lnTo>
                <a:lnTo>
                  <a:pt x="1830647" y="640879"/>
                </a:lnTo>
                <a:lnTo>
                  <a:pt x="1877643" y="626583"/>
                </a:lnTo>
                <a:lnTo>
                  <a:pt x="1925085" y="613239"/>
                </a:lnTo>
                <a:lnTo>
                  <a:pt x="1972948" y="600850"/>
                </a:lnTo>
                <a:lnTo>
                  <a:pt x="2021207" y="589423"/>
                </a:lnTo>
                <a:lnTo>
                  <a:pt x="2069835" y="578962"/>
                </a:lnTo>
                <a:lnTo>
                  <a:pt x="2118807" y="569473"/>
                </a:lnTo>
                <a:lnTo>
                  <a:pt x="2168099" y="560960"/>
                </a:lnTo>
                <a:lnTo>
                  <a:pt x="2217685" y="553430"/>
                </a:lnTo>
                <a:lnTo>
                  <a:pt x="2267539" y="546887"/>
                </a:lnTo>
                <a:lnTo>
                  <a:pt x="2317637" y="541336"/>
                </a:lnTo>
                <a:lnTo>
                  <a:pt x="2367952" y="536783"/>
                </a:lnTo>
                <a:lnTo>
                  <a:pt x="2418459" y="533232"/>
                </a:lnTo>
                <a:lnTo>
                  <a:pt x="2469134" y="530690"/>
                </a:lnTo>
                <a:lnTo>
                  <a:pt x="2519950" y="529161"/>
                </a:lnTo>
                <a:lnTo>
                  <a:pt x="2570882" y="528650"/>
                </a:lnTo>
                <a:lnTo>
                  <a:pt x="3314252" y="528650"/>
                </a:lnTo>
                <a:lnTo>
                  <a:pt x="1466841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85198" y="870007"/>
            <a:ext cx="826135" cy="187325"/>
          </a:xfrm>
          <a:custGeom>
            <a:avLst/>
            <a:gdLst/>
            <a:ahLst/>
            <a:cxnLst/>
            <a:rect l="l" t="t" r="r" b="b"/>
            <a:pathLst>
              <a:path w="826135" h="187325">
                <a:moveTo>
                  <a:pt x="825991" y="0"/>
                </a:moveTo>
                <a:lnTo>
                  <a:pt x="747898" y="34408"/>
                </a:lnTo>
                <a:lnTo>
                  <a:pt x="702059" y="53800"/>
                </a:lnTo>
                <a:lnTo>
                  <a:pt x="655444" y="71920"/>
                </a:lnTo>
                <a:lnTo>
                  <a:pt x="608100" y="88757"/>
                </a:lnTo>
                <a:lnTo>
                  <a:pt x="560073" y="104302"/>
                </a:lnTo>
                <a:lnTo>
                  <a:pt x="511409" y="118545"/>
                </a:lnTo>
                <a:lnTo>
                  <a:pt x="462155" y="131477"/>
                </a:lnTo>
                <a:lnTo>
                  <a:pt x="412358" y="143088"/>
                </a:lnTo>
                <a:lnTo>
                  <a:pt x="362064" y="153369"/>
                </a:lnTo>
                <a:lnTo>
                  <a:pt x="311319" y="162310"/>
                </a:lnTo>
                <a:lnTo>
                  <a:pt x="260171" y="169901"/>
                </a:lnTo>
                <a:lnTo>
                  <a:pt x="208665" y="176134"/>
                </a:lnTo>
                <a:lnTo>
                  <a:pt x="156849" y="180998"/>
                </a:lnTo>
                <a:lnTo>
                  <a:pt x="104768" y="184485"/>
                </a:lnTo>
                <a:lnTo>
                  <a:pt x="52469" y="186583"/>
                </a:lnTo>
                <a:lnTo>
                  <a:pt x="0" y="187285"/>
                </a:lnTo>
                <a:lnTo>
                  <a:pt x="52470" y="186583"/>
                </a:lnTo>
                <a:lnTo>
                  <a:pt x="104769" y="184485"/>
                </a:lnTo>
                <a:lnTo>
                  <a:pt x="156851" y="180998"/>
                </a:lnTo>
                <a:lnTo>
                  <a:pt x="208669" y="176134"/>
                </a:lnTo>
                <a:lnTo>
                  <a:pt x="260177" y="169901"/>
                </a:lnTo>
                <a:lnTo>
                  <a:pt x="311327" y="162309"/>
                </a:lnTo>
                <a:lnTo>
                  <a:pt x="362075" y="153368"/>
                </a:lnTo>
                <a:lnTo>
                  <a:pt x="412372" y="143087"/>
                </a:lnTo>
                <a:lnTo>
                  <a:pt x="462173" y="131475"/>
                </a:lnTo>
                <a:lnTo>
                  <a:pt x="511431" y="118542"/>
                </a:lnTo>
                <a:lnTo>
                  <a:pt x="560099" y="104298"/>
                </a:lnTo>
                <a:lnTo>
                  <a:pt x="608131" y="88752"/>
                </a:lnTo>
                <a:lnTo>
                  <a:pt x="655480" y="71913"/>
                </a:lnTo>
                <a:lnTo>
                  <a:pt x="702100" y="53792"/>
                </a:lnTo>
                <a:lnTo>
                  <a:pt x="747945" y="34397"/>
                </a:lnTo>
                <a:lnTo>
                  <a:pt x="825991" y="0"/>
                </a:lnTo>
                <a:close/>
              </a:path>
            </a:pathLst>
          </a:custGeom>
          <a:solidFill>
            <a:srgbClr val="D28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06" y="0"/>
            <a:ext cx="3629660" cy="1057910"/>
          </a:xfrm>
          <a:custGeom>
            <a:avLst/>
            <a:gdLst/>
            <a:ahLst/>
            <a:cxnLst/>
            <a:rect l="l" t="t" r="r" b="b"/>
            <a:pathLst>
              <a:path w="3629660" h="1057910">
                <a:moveTo>
                  <a:pt x="2155827" y="0"/>
                </a:moveTo>
                <a:lnTo>
                  <a:pt x="0" y="0"/>
                </a:lnTo>
                <a:lnTo>
                  <a:pt x="0" y="1057291"/>
                </a:lnTo>
                <a:lnTo>
                  <a:pt x="2629825" y="1057291"/>
                </a:lnTo>
                <a:lnTo>
                  <a:pt x="2681467" y="1056674"/>
                </a:lnTo>
                <a:lnTo>
                  <a:pt x="2732955" y="1054829"/>
                </a:lnTo>
                <a:lnTo>
                  <a:pt x="2784247" y="1051763"/>
                </a:lnTo>
                <a:lnTo>
                  <a:pt x="2835303" y="1047485"/>
                </a:lnTo>
                <a:lnTo>
                  <a:pt x="2886084" y="1042001"/>
                </a:lnTo>
                <a:lnTo>
                  <a:pt x="2936548" y="1035321"/>
                </a:lnTo>
                <a:lnTo>
                  <a:pt x="2986657" y="1027451"/>
                </a:lnTo>
                <a:lnTo>
                  <a:pt x="3036369" y="1018400"/>
                </a:lnTo>
                <a:lnTo>
                  <a:pt x="3085644" y="1008175"/>
                </a:lnTo>
                <a:lnTo>
                  <a:pt x="3134441" y="996785"/>
                </a:lnTo>
                <a:lnTo>
                  <a:pt x="3182722" y="984237"/>
                </a:lnTo>
                <a:lnTo>
                  <a:pt x="3230445" y="970539"/>
                </a:lnTo>
                <a:lnTo>
                  <a:pt x="3277570" y="955699"/>
                </a:lnTo>
                <a:lnTo>
                  <a:pt x="3324057" y="939724"/>
                </a:lnTo>
                <a:lnTo>
                  <a:pt x="3369866" y="922623"/>
                </a:lnTo>
                <a:lnTo>
                  <a:pt x="3414956" y="904403"/>
                </a:lnTo>
                <a:lnTo>
                  <a:pt x="3629290" y="814421"/>
                </a:lnTo>
                <a:lnTo>
                  <a:pt x="2155827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8" y="465289"/>
            <a:ext cx="7558405" cy="614680"/>
          </a:xfrm>
          <a:custGeom>
            <a:avLst/>
            <a:gdLst/>
            <a:ahLst/>
            <a:cxnLst/>
            <a:rect l="l" t="t" r="r" b="b"/>
            <a:pathLst>
              <a:path w="7558405" h="614680">
                <a:moveTo>
                  <a:pt x="7558186" y="0"/>
                </a:moveTo>
                <a:lnTo>
                  <a:pt x="4749631" y="0"/>
                </a:lnTo>
                <a:lnTo>
                  <a:pt x="4698708" y="463"/>
                </a:lnTo>
                <a:lnTo>
                  <a:pt x="4647896" y="1850"/>
                </a:lnTo>
                <a:lnTo>
                  <a:pt x="4597215" y="4157"/>
                </a:lnTo>
                <a:lnTo>
                  <a:pt x="4546691" y="7379"/>
                </a:lnTo>
                <a:lnTo>
                  <a:pt x="4496344" y="11511"/>
                </a:lnTo>
                <a:lnTo>
                  <a:pt x="4446199" y="16549"/>
                </a:lnTo>
                <a:lnTo>
                  <a:pt x="4396279" y="22488"/>
                </a:lnTo>
                <a:lnTo>
                  <a:pt x="4346607" y="29325"/>
                </a:lnTo>
                <a:lnTo>
                  <a:pt x="4297204" y="37054"/>
                </a:lnTo>
                <a:lnTo>
                  <a:pt x="4248096" y="45671"/>
                </a:lnTo>
                <a:lnTo>
                  <a:pt x="4199304" y="55171"/>
                </a:lnTo>
                <a:lnTo>
                  <a:pt x="4150851" y="65551"/>
                </a:lnTo>
                <a:lnTo>
                  <a:pt x="4102762" y="76805"/>
                </a:lnTo>
                <a:lnTo>
                  <a:pt x="4055058" y="88930"/>
                </a:lnTo>
                <a:lnTo>
                  <a:pt x="4007762" y="101920"/>
                </a:lnTo>
                <a:lnTo>
                  <a:pt x="3960898" y="115771"/>
                </a:lnTo>
                <a:lnTo>
                  <a:pt x="3914489" y="130479"/>
                </a:lnTo>
                <a:lnTo>
                  <a:pt x="3868557" y="146039"/>
                </a:lnTo>
                <a:lnTo>
                  <a:pt x="3823031" y="162483"/>
                </a:lnTo>
                <a:lnTo>
                  <a:pt x="3778220" y="179697"/>
                </a:lnTo>
                <a:lnTo>
                  <a:pt x="3733859" y="197787"/>
                </a:lnTo>
                <a:lnTo>
                  <a:pt x="3309980" y="375759"/>
                </a:lnTo>
                <a:lnTo>
                  <a:pt x="3264890" y="393979"/>
                </a:lnTo>
                <a:lnTo>
                  <a:pt x="3219082" y="411079"/>
                </a:lnTo>
                <a:lnTo>
                  <a:pt x="3172595" y="427053"/>
                </a:lnTo>
                <a:lnTo>
                  <a:pt x="3125470" y="441893"/>
                </a:lnTo>
                <a:lnTo>
                  <a:pt x="3077747" y="455591"/>
                </a:lnTo>
                <a:lnTo>
                  <a:pt x="3029467" y="468138"/>
                </a:lnTo>
                <a:lnTo>
                  <a:pt x="2980669" y="479528"/>
                </a:lnTo>
                <a:lnTo>
                  <a:pt x="2931394" y="489752"/>
                </a:lnTo>
                <a:lnTo>
                  <a:pt x="2881683" y="498803"/>
                </a:lnTo>
                <a:lnTo>
                  <a:pt x="2831574" y="506672"/>
                </a:lnTo>
                <a:lnTo>
                  <a:pt x="2781110" y="513352"/>
                </a:lnTo>
                <a:lnTo>
                  <a:pt x="2730329" y="518835"/>
                </a:lnTo>
                <a:lnTo>
                  <a:pt x="2679272" y="523113"/>
                </a:lnTo>
                <a:lnTo>
                  <a:pt x="2627980" y="526179"/>
                </a:lnTo>
                <a:lnTo>
                  <a:pt x="2576492" y="528024"/>
                </a:lnTo>
                <a:lnTo>
                  <a:pt x="2524850" y="528641"/>
                </a:lnTo>
                <a:lnTo>
                  <a:pt x="0" y="528641"/>
                </a:lnTo>
                <a:lnTo>
                  <a:pt x="0" y="614321"/>
                </a:lnTo>
                <a:lnTo>
                  <a:pt x="2629825" y="614321"/>
                </a:lnTo>
                <a:lnTo>
                  <a:pt x="2681467" y="613705"/>
                </a:lnTo>
                <a:lnTo>
                  <a:pt x="2732955" y="611859"/>
                </a:lnTo>
                <a:lnTo>
                  <a:pt x="2784247" y="608794"/>
                </a:lnTo>
                <a:lnTo>
                  <a:pt x="2835303" y="604516"/>
                </a:lnTo>
                <a:lnTo>
                  <a:pt x="2886084" y="599032"/>
                </a:lnTo>
                <a:lnTo>
                  <a:pt x="2936548" y="592352"/>
                </a:lnTo>
                <a:lnTo>
                  <a:pt x="2986657" y="584483"/>
                </a:lnTo>
                <a:lnTo>
                  <a:pt x="3036369" y="575433"/>
                </a:lnTo>
                <a:lnTo>
                  <a:pt x="3085644" y="565208"/>
                </a:lnTo>
                <a:lnTo>
                  <a:pt x="3134441" y="553819"/>
                </a:lnTo>
                <a:lnTo>
                  <a:pt x="3182722" y="541271"/>
                </a:lnTo>
                <a:lnTo>
                  <a:pt x="3230445" y="527574"/>
                </a:lnTo>
                <a:lnTo>
                  <a:pt x="3277570" y="512734"/>
                </a:lnTo>
                <a:lnTo>
                  <a:pt x="3324057" y="496760"/>
                </a:lnTo>
                <a:lnTo>
                  <a:pt x="3369866" y="479659"/>
                </a:lnTo>
                <a:lnTo>
                  <a:pt x="3414956" y="461440"/>
                </a:lnTo>
                <a:lnTo>
                  <a:pt x="3838835" y="283467"/>
                </a:lnTo>
                <a:lnTo>
                  <a:pt x="3883195" y="265377"/>
                </a:lnTo>
                <a:lnTo>
                  <a:pt x="3928102" y="248126"/>
                </a:lnTo>
                <a:lnTo>
                  <a:pt x="3973533" y="231718"/>
                </a:lnTo>
                <a:lnTo>
                  <a:pt x="4019465" y="216158"/>
                </a:lnTo>
                <a:lnTo>
                  <a:pt x="4065874" y="201450"/>
                </a:lnTo>
                <a:lnTo>
                  <a:pt x="4112738" y="187598"/>
                </a:lnTo>
                <a:lnTo>
                  <a:pt x="4160033" y="174608"/>
                </a:lnTo>
                <a:lnTo>
                  <a:pt x="4207737" y="162483"/>
                </a:lnTo>
                <a:lnTo>
                  <a:pt x="4255827" y="151228"/>
                </a:lnTo>
                <a:lnTo>
                  <a:pt x="4304280" y="140848"/>
                </a:lnTo>
                <a:lnTo>
                  <a:pt x="4353072" y="131347"/>
                </a:lnTo>
                <a:lnTo>
                  <a:pt x="4402180" y="122729"/>
                </a:lnTo>
                <a:lnTo>
                  <a:pt x="4451583" y="115000"/>
                </a:lnTo>
                <a:lnTo>
                  <a:pt x="4501255" y="108163"/>
                </a:lnTo>
                <a:lnTo>
                  <a:pt x="4551176" y="102223"/>
                </a:lnTo>
                <a:lnTo>
                  <a:pt x="4601320" y="97185"/>
                </a:lnTo>
                <a:lnTo>
                  <a:pt x="4651667" y="93052"/>
                </a:lnTo>
                <a:lnTo>
                  <a:pt x="4702192" y="89830"/>
                </a:lnTo>
                <a:lnTo>
                  <a:pt x="4752872" y="87523"/>
                </a:lnTo>
                <a:lnTo>
                  <a:pt x="4803685" y="86136"/>
                </a:lnTo>
                <a:lnTo>
                  <a:pt x="7558186" y="85672"/>
                </a:lnTo>
                <a:lnTo>
                  <a:pt x="7558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934061" y="-3221413"/>
            <a:ext cx="5318760" cy="999633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1">
              <a:spcBef>
                <a:spcPts val="1575"/>
              </a:spcBef>
            </a:pP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 BRANCH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WIRC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55" dirty="0">
                <a:solidFill>
                  <a:srgbClr val="FFFFFF"/>
                </a:solidFill>
                <a:latin typeface="Calibri"/>
                <a:cs typeface="Calibri"/>
              </a:rPr>
              <a:t>ICAI</a:t>
            </a:r>
            <a:r>
              <a:rPr sz="2250" b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</a:t>
            </a:r>
            <a:endParaRPr sz="2250">
              <a:latin typeface="Calibri"/>
              <a:cs typeface="Calibri"/>
            </a:endParaRPr>
          </a:p>
          <a:p>
            <a:pPr marL="2672162">
              <a:spcBef>
                <a:spcPts val="1260"/>
              </a:spcBef>
            </a:pP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sz="18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45" dirty="0">
                <a:solidFill>
                  <a:srgbClr val="FFFFFF"/>
                </a:solidFill>
                <a:latin typeface="Calibri"/>
                <a:cs typeface="Calibri"/>
              </a:rPr>
              <a:t>REPORT-2019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49921" y="-2289436"/>
            <a:ext cx="3454400" cy="1268937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1" marR="5080">
              <a:lnSpc>
                <a:spcPts val="1380"/>
              </a:lnSpc>
              <a:spcBef>
                <a:spcPts val="195"/>
              </a:spcBef>
            </a:pP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14.ANALYSIS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200" b="1" spc="-55" dirty="0">
                <a:solidFill>
                  <a:srgbClr val="231F20"/>
                </a:solidFill>
                <a:latin typeface="Calibri"/>
                <a:cs typeface="Calibri"/>
              </a:rPr>
              <a:t>VAT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AMINSTY SCHEME-2019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WITH 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GST DEPT ALONGWITH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10 OFFICIALS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200" b="1" spc="-25" dirty="0">
                <a:solidFill>
                  <a:srgbClr val="231F20"/>
                </a:solidFill>
                <a:latin typeface="Calibri"/>
                <a:cs typeface="Calibri"/>
              </a:rPr>
              <a:t>DEPT. 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SHRI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B </a:t>
            </a:r>
            <a:r>
              <a:rPr sz="1200" b="1" spc="-40" dirty="0">
                <a:solidFill>
                  <a:srgbClr val="231F20"/>
                </a:solidFill>
                <a:latin typeface="Calibri"/>
                <a:cs typeface="Calibri"/>
              </a:rPr>
              <a:t>PATEL </a:t>
            </a:r>
            <a:r>
              <a:rPr sz="1200" b="1" spc="-30" dirty="0">
                <a:solidFill>
                  <a:srgbClr val="231F20"/>
                </a:solidFill>
                <a:latin typeface="Calibri"/>
                <a:cs typeface="Calibri"/>
              </a:rPr>
              <a:t>(JT.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COM</a:t>
            </a:r>
            <a:r>
              <a:rPr sz="1200" b="1" spc="-1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)</a:t>
            </a:r>
            <a:endParaRPr sz="1200">
              <a:latin typeface="Calibri"/>
              <a:cs typeface="Calibri"/>
            </a:endParaRPr>
          </a:p>
          <a:p>
            <a:pPr marL="12701">
              <a:lnSpc>
                <a:spcPts val="1310"/>
              </a:lnSpc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SHRI MILIND </a:t>
            </a:r>
            <a:r>
              <a:rPr sz="1200" b="1" spc="-30" dirty="0">
                <a:solidFill>
                  <a:srgbClr val="231F20"/>
                </a:solidFill>
                <a:latin typeface="Calibri"/>
                <a:cs typeface="Calibri"/>
              </a:rPr>
              <a:t>KAVATKAR 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(DY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COM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,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SGST)</a:t>
            </a:r>
            <a:endParaRPr sz="1200">
              <a:latin typeface="Calibri"/>
              <a:cs typeface="Calibri"/>
            </a:endParaRPr>
          </a:p>
          <a:p>
            <a:pPr marL="12701" marR="1725983">
              <a:lnSpc>
                <a:spcPts val="1380"/>
              </a:lnSpc>
              <a:spcBef>
                <a:spcPts val="65"/>
              </a:spcBef>
            </a:pPr>
            <a:r>
              <a:rPr sz="1200" b="1" spc="-35" dirty="0">
                <a:solidFill>
                  <a:srgbClr val="231F20"/>
                </a:solidFill>
                <a:latin typeface="Calibri"/>
                <a:cs typeface="Calibri"/>
              </a:rPr>
              <a:t>DATE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:10TH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OCTOBER</a:t>
            </a:r>
            <a:r>
              <a:rPr sz="1200" b="1" spc="-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2019 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CPE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3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HOURS</a:t>
            </a:r>
            <a:endParaRPr sz="1200">
              <a:latin typeface="Calibri"/>
              <a:cs typeface="Calibri"/>
            </a:endParaRPr>
          </a:p>
          <a:p>
            <a:pPr marL="12701">
              <a:lnSpc>
                <a:spcPts val="1345"/>
              </a:lnSpc>
            </a:pP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NO.OF 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PARTICIPANTS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r>
              <a:rPr sz="1200" b="1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14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26186" y="2389183"/>
            <a:ext cx="3300728" cy="24755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26186" y="4928644"/>
            <a:ext cx="3300728" cy="24755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833089" y="4928644"/>
            <a:ext cx="3300727" cy="24755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47920" y="7476135"/>
            <a:ext cx="3300728" cy="24755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33088" y="2389183"/>
            <a:ext cx="3300727" cy="24755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1090333"/>
            <a:ext cx="2990850" cy="911225"/>
          </a:xfrm>
          <a:custGeom>
            <a:avLst/>
            <a:gdLst/>
            <a:ahLst/>
            <a:cxnLst/>
            <a:rect l="l" t="t" r="r" b="b"/>
            <a:pathLst>
              <a:path w="2990850" h="911225">
                <a:moveTo>
                  <a:pt x="2735527" y="0"/>
                </a:moveTo>
                <a:lnTo>
                  <a:pt x="0" y="0"/>
                </a:lnTo>
                <a:lnTo>
                  <a:pt x="0" y="910638"/>
                </a:lnTo>
                <a:lnTo>
                  <a:pt x="2735527" y="910638"/>
                </a:lnTo>
                <a:lnTo>
                  <a:pt x="2769970" y="906461"/>
                </a:lnTo>
                <a:lnTo>
                  <a:pt x="2834435" y="874705"/>
                </a:lnTo>
                <a:lnTo>
                  <a:pt x="2863839" y="848234"/>
                </a:lnTo>
                <a:lnTo>
                  <a:pt x="2890944" y="815440"/>
                </a:lnTo>
                <a:lnTo>
                  <a:pt x="2915440" y="776875"/>
                </a:lnTo>
                <a:lnTo>
                  <a:pt x="2937018" y="733094"/>
                </a:lnTo>
                <a:lnTo>
                  <a:pt x="2955367" y="684650"/>
                </a:lnTo>
                <a:lnTo>
                  <a:pt x="2970177" y="632098"/>
                </a:lnTo>
                <a:lnTo>
                  <a:pt x="2981140" y="575990"/>
                </a:lnTo>
                <a:lnTo>
                  <a:pt x="2987945" y="516882"/>
                </a:lnTo>
                <a:lnTo>
                  <a:pt x="2990282" y="455314"/>
                </a:lnTo>
                <a:lnTo>
                  <a:pt x="2987945" y="393757"/>
                </a:lnTo>
                <a:lnTo>
                  <a:pt x="2981141" y="334648"/>
                </a:lnTo>
                <a:lnTo>
                  <a:pt x="2970180" y="278540"/>
                </a:lnTo>
                <a:lnTo>
                  <a:pt x="2955371" y="225988"/>
                </a:lnTo>
                <a:lnTo>
                  <a:pt x="2937024" y="177544"/>
                </a:lnTo>
                <a:lnTo>
                  <a:pt x="2915448" y="133763"/>
                </a:lnTo>
                <a:lnTo>
                  <a:pt x="2890953" y="95198"/>
                </a:lnTo>
                <a:lnTo>
                  <a:pt x="2863849" y="62403"/>
                </a:lnTo>
                <a:lnTo>
                  <a:pt x="2834444" y="35932"/>
                </a:lnTo>
                <a:lnTo>
                  <a:pt x="2769974" y="4177"/>
                </a:lnTo>
                <a:lnTo>
                  <a:pt x="273552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24011" y="1104788"/>
            <a:ext cx="2633345" cy="847668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1" marR="5080">
              <a:lnSpc>
                <a:spcPts val="2090"/>
              </a:lnSpc>
              <a:spcBef>
                <a:spcPts val="310"/>
              </a:spcBef>
            </a:pPr>
            <a:r>
              <a:rPr sz="1850" b="1" spc="100" dirty="0">
                <a:solidFill>
                  <a:srgbClr val="FFFFFF"/>
                </a:solidFill>
                <a:latin typeface="Calibri"/>
                <a:cs typeface="Calibri"/>
              </a:rPr>
              <a:t>LECTURE </a:t>
            </a:r>
            <a:r>
              <a:rPr sz="1850" b="1" spc="110" dirty="0">
                <a:solidFill>
                  <a:srgbClr val="FFFFFF"/>
                </a:solidFill>
                <a:latin typeface="Calibri"/>
                <a:cs typeface="Calibri"/>
              </a:rPr>
              <a:t>MEETINGS </a:t>
            </a:r>
            <a:r>
              <a:rPr sz="1850" b="1" spc="135" dirty="0">
                <a:solidFill>
                  <a:srgbClr val="FFFFFF"/>
                </a:solidFill>
                <a:latin typeface="Calibri"/>
                <a:cs typeface="Calibri"/>
              </a:rPr>
              <a:t>&amp;  </a:t>
            </a:r>
            <a:r>
              <a:rPr sz="1850" b="1" spc="120" dirty="0">
                <a:solidFill>
                  <a:srgbClr val="FFFFFF"/>
                </a:solidFill>
                <a:latin typeface="Calibri"/>
                <a:cs typeface="Calibri"/>
              </a:rPr>
              <a:t>PROGRAM </a:t>
            </a:r>
            <a:r>
              <a:rPr sz="1850" b="1" spc="114" dirty="0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sz="1850" b="1" spc="65" dirty="0">
                <a:solidFill>
                  <a:srgbClr val="FFFFFF"/>
                </a:solidFill>
                <a:latin typeface="Calibri"/>
                <a:cs typeface="Calibri"/>
              </a:rPr>
              <a:t>GOVT.  </a:t>
            </a:r>
            <a:r>
              <a:rPr sz="1850" b="1" spc="100" dirty="0">
                <a:solidFill>
                  <a:srgbClr val="FFFFFF"/>
                </a:solidFill>
                <a:latin typeface="Calibri"/>
                <a:cs typeface="Calibri"/>
              </a:rPr>
              <a:t>DEPARTMENT</a:t>
            </a:r>
            <a:endParaRPr sz="1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65784" y="4940585"/>
            <a:ext cx="3600000" cy="234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9450" y="4940589"/>
            <a:ext cx="3599999" cy="2339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63514" y="2411138"/>
            <a:ext cx="3604547" cy="23238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9448" y="2411135"/>
            <a:ext cx="3600000" cy="2340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" y="10403598"/>
            <a:ext cx="7560309" cy="288925"/>
          </a:xfrm>
          <a:custGeom>
            <a:avLst/>
            <a:gdLst/>
            <a:ahLst/>
            <a:cxnLst/>
            <a:rect l="l" t="t" r="r" b="b"/>
            <a:pathLst>
              <a:path w="7560309" h="288925">
                <a:moveTo>
                  <a:pt x="0" y="288403"/>
                </a:moveTo>
                <a:lnTo>
                  <a:pt x="7559999" y="288403"/>
                </a:lnTo>
                <a:lnTo>
                  <a:pt x="7559999" y="0"/>
                </a:lnTo>
                <a:lnTo>
                  <a:pt x="0" y="0"/>
                </a:lnTo>
                <a:lnTo>
                  <a:pt x="0" y="288403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9498" y="10403598"/>
            <a:ext cx="2179320" cy="288925"/>
          </a:xfrm>
          <a:custGeom>
            <a:avLst/>
            <a:gdLst/>
            <a:ahLst/>
            <a:cxnLst/>
            <a:rect l="l" t="t" r="r" b="b"/>
            <a:pathLst>
              <a:path w="2179320" h="288925">
                <a:moveTo>
                  <a:pt x="2178716" y="0"/>
                </a:moveTo>
                <a:lnTo>
                  <a:pt x="1240045" y="0"/>
                </a:lnTo>
                <a:lnTo>
                  <a:pt x="0" y="288403"/>
                </a:lnTo>
                <a:lnTo>
                  <a:pt x="1693480" y="288403"/>
                </a:lnTo>
                <a:lnTo>
                  <a:pt x="2178716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42979" y="10403598"/>
            <a:ext cx="4117340" cy="288925"/>
          </a:xfrm>
          <a:custGeom>
            <a:avLst/>
            <a:gdLst/>
            <a:ahLst/>
            <a:cxnLst/>
            <a:rect l="l" t="t" r="r" b="b"/>
            <a:pathLst>
              <a:path w="4117340" h="288925">
                <a:moveTo>
                  <a:pt x="4117020" y="0"/>
                </a:moveTo>
                <a:lnTo>
                  <a:pt x="485235" y="0"/>
                </a:lnTo>
                <a:lnTo>
                  <a:pt x="0" y="288403"/>
                </a:lnTo>
                <a:lnTo>
                  <a:pt x="4117020" y="288403"/>
                </a:lnTo>
                <a:lnTo>
                  <a:pt x="4117020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-1136" y="10229693"/>
            <a:ext cx="7103745" cy="108585"/>
          </a:xfrm>
          <a:custGeom>
            <a:avLst/>
            <a:gdLst/>
            <a:ahLst/>
            <a:cxnLst/>
            <a:rect l="l" t="t" r="r" b="b"/>
            <a:pathLst>
              <a:path w="7103745" h="108584">
                <a:moveTo>
                  <a:pt x="6953187" y="0"/>
                </a:moveTo>
                <a:lnTo>
                  <a:pt x="0" y="0"/>
                </a:lnTo>
                <a:lnTo>
                  <a:pt x="0" y="108572"/>
                </a:lnTo>
                <a:lnTo>
                  <a:pt x="7103549" y="108572"/>
                </a:lnTo>
                <a:lnTo>
                  <a:pt x="7091734" y="66308"/>
                </a:lnTo>
                <a:lnTo>
                  <a:pt x="7059512" y="31797"/>
                </a:lnTo>
                <a:lnTo>
                  <a:pt x="7011719" y="8531"/>
                </a:lnTo>
                <a:lnTo>
                  <a:pt x="695318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27415" y="398385"/>
            <a:ext cx="4524375" cy="471805"/>
          </a:xfrm>
          <a:custGeom>
            <a:avLst/>
            <a:gdLst/>
            <a:ahLst/>
            <a:cxnLst/>
            <a:rect l="l" t="t" r="r" b="b"/>
            <a:pathLst>
              <a:path w="4524375" h="471805">
                <a:moveTo>
                  <a:pt x="0" y="471622"/>
                </a:moveTo>
                <a:lnTo>
                  <a:pt x="4523831" y="471622"/>
                </a:lnTo>
                <a:lnTo>
                  <a:pt x="4523831" y="0"/>
                </a:lnTo>
                <a:lnTo>
                  <a:pt x="0" y="0"/>
                </a:lnTo>
                <a:lnTo>
                  <a:pt x="0" y="471622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0001" y="0"/>
            <a:ext cx="7371715" cy="1057910"/>
          </a:xfrm>
          <a:custGeom>
            <a:avLst/>
            <a:gdLst/>
            <a:ahLst/>
            <a:cxnLst/>
            <a:rect l="l" t="t" r="r" b="b"/>
            <a:pathLst>
              <a:path w="7371715" h="1057910">
                <a:moveTo>
                  <a:pt x="7371245" y="0"/>
                </a:moveTo>
                <a:lnTo>
                  <a:pt x="0" y="0"/>
                </a:lnTo>
                <a:lnTo>
                  <a:pt x="0" y="1057291"/>
                </a:lnTo>
                <a:lnTo>
                  <a:pt x="2564780" y="1057291"/>
                </a:lnTo>
                <a:lnTo>
                  <a:pt x="2615145" y="1056674"/>
                </a:lnTo>
                <a:lnTo>
                  <a:pt x="2665359" y="1054829"/>
                </a:lnTo>
                <a:lnTo>
                  <a:pt x="2715383" y="1051763"/>
                </a:lnTo>
                <a:lnTo>
                  <a:pt x="2765176" y="1047485"/>
                </a:lnTo>
                <a:lnTo>
                  <a:pt x="2814701" y="1042001"/>
                </a:lnTo>
                <a:lnTo>
                  <a:pt x="2863918" y="1035321"/>
                </a:lnTo>
                <a:lnTo>
                  <a:pt x="2912787" y="1027451"/>
                </a:lnTo>
                <a:lnTo>
                  <a:pt x="2961269" y="1018400"/>
                </a:lnTo>
                <a:lnTo>
                  <a:pt x="3009325" y="1008175"/>
                </a:lnTo>
                <a:lnTo>
                  <a:pt x="3056916" y="996785"/>
                </a:lnTo>
                <a:lnTo>
                  <a:pt x="3104002" y="984237"/>
                </a:lnTo>
                <a:lnTo>
                  <a:pt x="3150545" y="970539"/>
                </a:lnTo>
                <a:lnTo>
                  <a:pt x="3196504" y="955699"/>
                </a:lnTo>
                <a:lnTo>
                  <a:pt x="3241842" y="939724"/>
                </a:lnTo>
                <a:lnTo>
                  <a:pt x="3286518" y="922623"/>
                </a:lnTo>
                <a:lnTo>
                  <a:pt x="3330493" y="904403"/>
                </a:lnTo>
                <a:lnTo>
                  <a:pt x="3743885" y="726437"/>
                </a:lnTo>
                <a:lnTo>
                  <a:pt x="3789326" y="707465"/>
                </a:lnTo>
                <a:lnTo>
                  <a:pt x="3835353" y="689418"/>
                </a:lnTo>
                <a:lnTo>
                  <a:pt x="3881941" y="672301"/>
                </a:lnTo>
                <a:lnTo>
                  <a:pt x="3929064" y="656120"/>
                </a:lnTo>
                <a:lnTo>
                  <a:pt x="3976696" y="640879"/>
                </a:lnTo>
                <a:lnTo>
                  <a:pt x="4024810" y="626583"/>
                </a:lnTo>
                <a:lnTo>
                  <a:pt x="4073380" y="613239"/>
                </a:lnTo>
                <a:lnTo>
                  <a:pt x="4122382" y="600850"/>
                </a:lnTo>
                <a:lnTo>
                  <a:pt x="4171788" y="589423"/>
                </a:lnTo>
                <a:lnTo>
                  <a:pt x="4221573" y="578962"/>
                </a:lnTo>
                <a:lnTo>
                  <a:pt x="4271710" y="569473"/>
                </a:lnTo>
                <a:lnTo>
                  <a:pt x="4322175" y="560960"/>
                </a:lnTo>
                <a:lnTo>
                  <a:pt x="4372940" y="553430"/>
                </a:lnTo>
                <a:lnTo>
                  <a:pt x="4423980" y="546887"/>
                </a:lnTo>
                <a:lnTo>
                  <a:pt x="4475269" y="541336"/>
                </a:lnTo>
                <a:lnTo>
                  <a:pt x="4526780" y="536783"/>
                </a:lnTo>
                <a:lnTo>
                  <a:pt x="4578489" y="533232"/>
                </a:lnTo>
                <a:lnTo>
                  <a:pt x="4630369" y="530690"/>
                </a:lnTo>
                <a:lnTo>
                  <a:pt x="4682393" y="529161"/>
                </a:lnTo>
                <a:lnTo>
                  <a:pt x="7371245" y="528650"/>
                </a:lnTo>
                <a:lnTo>
                  <a:pt x="7371245" y="0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33663" y="2"/>
            <a:ext cx="3314700" cy="814705"/>
          </a:xfrm>
          <a:custGeom>
            <a:avLst/>
            <a:gdLst/>
            <a:ahLst/>
            <a:cxnLst/>
            <a:rect l="l" t="t" r="r" b="b"/>
            <a:pathLst>
              <a:path w="3314700" h="814705">
                <a:moveTo>
                  <a:pt x="1466841" y="0"/>
                </a:moveTo>
                <a:lnTo>
                  <a:pt x="0" y="0"/>
                </a:lnTo>
                <a:lnTo>
                  <a:pt x="1403633" y="814421"/>
                </a:lnTo>
                <a:lnTo>
                  <a:pt x="1603245" y="726437"/>
                </a:lnTo>
                <a:lnTo>
                  <a:pt x="1647630" y="707465"/>
                </a:lnTo>
                <a:lnTo>
                  <a:pt x="1692589" y="689418"/>
                </a:lnTo>
                <a:lnTo>
                  <a:pt x="1738094" y="672301"/>
                </a:lnTo>
                <a:lnTo>
                  <a:pt x="1784122" y="656120"/>
                </a:lnTo>
                <a:lnTo>
                  <a:pt x="1830647" y="640879"/>
                </a:lnTo>
                <a:lnTo>
                  <a:pt x="1877643" y="626583"/>
                </a:lnTo>
                <a:lnTo>
                  <a:pt x="1925085" y="613239"/>
                </a:lnTo>
                <a:lnTo>
                  <a:pt x="1972948" y="600850"/>
                </a:lnTo>
                <a:lnTo>
                  <a:pt x="2021207" y="589423"/>
                </a:lnTo>
                <a:lnTo>
                  <a:pt x="2069835" y="578962"/>
                </a:lnTo>
                <a:lnTo>
                  <a:pt x="2118807" y="569473"/>
                </a:lnTo>
                <a:lnTo>
                  <a:pt x="2168099" y="560960"/>
                </a:lnTo>
                <a:lnTo>
                  <a:pt x="2217685" y="553430"/>
                </a:lnTo>
                <a:lnTo>
                  <a:pt x="2267539" y="546887"/>
                </a:lnTo>
                <a:lnTo>
                  <a:pt x="2317637" y="541336"/>
                </a:lnTo>
                <a:lnTo>
                  <a:pt x="2367952" y="536783"/>
                </a:lnTo>
                <a:lnTo>
                  <a:pt x="2418459" y="533232"/>
                </a:lnTo>
                <a:lnTo>
                  <a:pt x="2469134" y="530690"/>
                </a:lnTo>
                <a:lnTo>
                  <a:pt x="2519950" y="529161"/>
                </a:lnTo>
                <a:lnTo>
                  <a:pt x="2570882" y="528650"/>
                </a:lnTo>
                <a:lnTo>
                  <a:pt x="3314252" y="528650"/>
                </a:lnTo>
                <a:lnTo>
                  <a:pt x="1466841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85198" y="870007"/>
            <a:ext cx="826135" cy="187325"/>
          </a:xfrm>
          <a:custGeom>
            <a:avLst/>
            <a:gdLst/>
            <a:ahLst/>
            <a:cxnLst/>
            <a:rect l="l" t="t" r="r" b="b"/>
            <a:pathLst>
              <a:path w="826135" h="187325">
                <a:moveTo>
                  <a:pt x="825991" y="0"/>
                </a:moveTo>
                <a:lnTo>
                  <a:pt x="747898" y="34408"/>
                </a:lnTo>
                <a:lnTo>
                  <a:pt x="702059" y="53800"/>
                </a:lnTo>
                <a:lnTo>
                  <a:pt x="655444" y="71920"/>
                </a:lnTo>
                <a:lnTo>
                  <a:pt x="608100" y="88757"/>
                </a:lnTo>
                <a:lnTo>
                  <a:pt x="560073" y="104302"/>
                </a:lnTo>
                <a:lnTo>
                  <a:pt x="511409" y="118545"/>
                </a:lnTo>
                <a:lnTo>
                  <a:pt x="462155" y="131477"/>
                </a:lnTo>
                <a:lnTo>
                  <a:pt x="412358" y="143088"/>
                </a:lnTo>
                <a:lnTo>
                  <a:pt x="362064" y="153369"/>
                </a:lnTo>
                <a:lnTo>
                  <a:pt x="311319" y="162310"/>
                </a:lnTo>
                <a:lnTo>
                  <a:pt x="260171" y="169901"/>
                </a:lnTo>
                <a:lnTo>
                  <a:pt x="208665" y="176134"/>
                </a:lnTo>
                <a:lnTo>
                  <a:pt x="156849" y="180998"/>
                </a:lnTo>
                <a:lnTo>
                  <a:pt x="104768" y="184485"/>
                </a:lnTo>
                <a:lnTo>
                  <a:pt x="52469" y="186583"/>
                </a:lnTo>
                <a:lnTo>
                  <a:pt x="0" y="187285"/>
                </a:lnTo>
                <a:lnTo>
                  <a:pt x="52470" y="186583"/>
                </a:lnTo>
                <a:lnTo>
                  <a:pt x="104769" y="184485"/>
                </a:lnTo>
                <a:lnTo>
                  <a:pt x="156851" y="180998"/>
                </a:lnTo>
                <a:lnTo>
                  <a:pt x="208669" y="176134"/>
                </a:lnTo>
                <a:lnTo>
                  <a:pt x="260177" y="169901"/>
                </a:lnTo>
                <a:lnTo>
                  <a:pt x="311327" y="162309"/>
                </a:lnTo>
                <a:lnTo>
                  <a:pt x="362075" y="153368"/>
                </a:lnTo>
                <a:lnTo>
                  <a:pt x="412372" y="143087"/>
                </a:lnTo>
                <a:lnTo>
                  <a:pt x="462173" y="131475"/>
                </a:lnTo>
                <a:lnTo>
                  <a:pt x="511431" y="118542"/>
                </a:lnTo>
                <a:lnTo>
                  <a:pt x="560099" y="104298"/>
                </a:lnTo>
                <a:lnTo>
                  <a:pt x="608131" y="88752"/>
                </a:lnTo>
                <a:lnTo>
                  <a:pt x="655480" y="71913"/>
                </a:lnTo>
                <a:lnTo>
                  <a:pt x="702100" y="53792"/>
                </a:lnTo>
                <a:lnTo>
                  <a:pt x="747945" y="34397"/>
                </a:lnTo>
                <a:lnTo>
                  <a:pt x="825991" y="0"/>
                </a:lnTo>
                <a:close/>
              </a:path>
            </a:pathLst>
          </a:custGeom>
          <a:solidFill>
            <a:srgbClr val="D28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6" y="0"/>
            <a:ext cx="3629660" cy="1057910"/>
          </a:xfrm>
          <a:custGeom>
            <a:avLst/>
            <a:gdLst/>
            <a:ahLst/>
            <a:cxnLst/>
            <a:rect l="l" t="t" r="r" b="b"/>
            <a:pathLst>
              <a:path w="3629660" h="1057910">
                <a:moveTo>
                  <a:pt x="2155827" y="0"/>
                </a:moveTo>
                <a:lnTo>
                  <a:pt x="0" y="0"/>
                </a:lnTo>
                <a:lnTo>
                  <a:pt x="0" y="1057291"/>
                </a:lnTo>
                <a:lnTo>
                  <a:pt x="2629825" y="1057291"/>
                </a:lnTo>
                <a:lnTo>
                  <a:pt x="2681467" y="1056674"/>
                </a:lnTo>
                <a:lnTo>
                  <a:pt x="2732955" y="1054829"/>
                </a:lnTo>
                <a:lnTo>
                  <a:pt x="2784247" y="1051763"/>
                </a:lnTo>
                <a:lnTo>
                  <a:pt x="2835303" y="1047485"/>
                </a:lnTo>
                <a:lnTo>
                  <a:pt x="2886084" y="1042001"/>
                </a:lnTo>
                <a:lnTo>
                  <a:pt x="2936548" y="1035321"/>
                </a:lnTo>
                <a:lnTo>
                  <a:pt x="2986657" y="1027451"/>
                </a:lnTo>
                <a:lnTo>
                  <a:pt x="3036369" y="1018400"/>
                </a:lnTo>
                <a:lnTo>
                  <a:pt x="3085644" y="1008175"/>
                </a:lnTo>
                <a:lnTo>
                  <a:pt x="3134441" y="996785"/>
                </a:lnTo>
                <a:lnTo>
                  <a:pt x="3182722" y="984237"/>
                </a:lnTo>
                <a:lnTo>
                  <a:pt x="3230445" y="970539"/>
                </a:lnTo>
                <a:lnTo>
                  <a:pt x="3277570" y="955699"/>
                </a:lnTo>
                <a:lnTo>
                  <a:pt x="3324057" y="939724"/>
                </a:lnTo>
                <a:lnTo>
                  <a:pt x="3369866" y="922623"/>
                </a:lnTo>
                <a:lnTo>
                  <a:pt x="3414956" y="904403"/>
                </a:lnTo>
                <a:lnTo>
                  <a:pt x="3629290" y="814421"/>
                </a:lnTo>
                <a:lnTo>
                  <a:pt x="2155827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8" y="465289"/>
            <a:ext cx="7558405" cy="614680"/>
          </a:xfrm>
          <a:custGeom>
            <a:avLst/>
            <a:gdLst/>
            <a:ahLst/>
            <a:cxnLst/>
            <a:rect l="l" t="t" r="r" b="b"/>
            <a:pathLst>
              <a:path w="7558405" h="614680">
                <a:moveTo>
                  <a:pt x="7558186" y="0"/>
                </a:moveTo>
                <a:lnTo>
                  <a:pt x="4749631" y="0"/>
                </a:lnTo>
                <a:lnTo>
                  <a:pt x="4698708" y="463"/>
                </a:lnTo>
                <a:lnTo>
                  <a:pt x="4647896" y="1850"/>
                </a:lnTo>
                <a:lnTo>
                  <a:pt x="4597215" y="4157"/>
                </a:lnTo>
                <a:lnTo>
                  <a:pt x="4546691" y="7379"/>
                </a:lnTo>
                <a:lnTo>
                  <a:pt x="4496344" y="11511"/>
                </a:lnTo>
                <a:lnTo>
                  <a:pt x="4446199" y="16549"/>
                </a:lnTo>
                <a:lnTo>
                  <a:pt x="4396279" y="22488"/>
                </a:lnTo>
                <a:lnTo>
                  <a:pt x="4346607" y="29325"/>
                </a:lnTo>
                <a:lnTo>
                  <a:pt x="4297204" y="37054"/>
                </a:lnTo>
                <a:lnTo>
                  <a:pt x="4248096" y="45671"/>
                </a:lnTo>
                <a:lnTo>
                  <a:pt x="4199304" y="55171"/>
                </a:lnTo>
                <a:lnTo>
                  <a:pt x="4150851" y="65551"/>
                </a:lnTo>
                <a:lnTo>
                  <a:pt x="4102762" y="76805"/>
                </a:lnTo>
                <a:lnTo>
                  <a:pt x="4055058" y="88930"/>
                </a:lnTo>
                <a:lnTo>
                  <a:pt x="4007762" y="101920"/>
                </a:lnTo>
                <a:lnTo>
                  <a:pt x="3960898" y="115771"/>
                </a:lnTo>
                <a:lnTo>
                  <a:pt x="3914489" y="130479"/>
                </a:lnTo>
                <a:lnTo>
                  <a:pt x="3868557" y="146039"/>
                </a:lnTo>
                <a:lnTo>
                  <a:pt x="3823031" y="162483"/>
                </a:lnTo>
                <a:lnTo>
                  <a:pt x="3778220" y="179697"/>
                </a:lnTo>
                <a:lnTo>
                  <a:pt x="3733859" y="197787"/>
                </a:lnTo>
                <a:lnTo>
                  <a:pt x="3309980" y="375759"/>
                </a:lnTo>
                <a:lnTo>
                  <a:pt x="3264890" y="393979"/>
                </a:lnTo>
                <a:lnTo>
                  <a:pt x="3219082" y="411079"/>
                </a:lnTo>
                <a:lnTo>
                  <a:pt x="3172595" y="427053"/>
                </a:lnTo>
                <a:lnTo>
                  <a:pt x="3125470" y="441893"/>
                </a:lnTo>
                <a:lnTo>
                  <a:pt x="3077747" y="455591"/>
                </a:lnTo>
                <a:lnTo>
                  <a:pt x="3029467" y="468138"/>
                </a:lnTo>
                <a:lnTo>
                  <a:pt x="2980669" y="479528"/>
                </a:lnTo>
                <a:lnTo>
                  <a:pt x="2931394" y="489752"/>
                </a:lnTo>
                <a:lnTo>
                  <a:pt x="2881683" y="498803"/>
                </a:lnTo>
                <a:lnTo>
                  <a:pt x="2831574" y="506672"/>
                </a:lnTo>
                <a:lnTo>
                  <a:pt x="2781110" y="513352"/>
                </a:lnTo>
                <a:lnTo>
                  <a:pt x="2730329" y="518835"/>
                </a:lnTo>
                <a:lnTo>
                  <a:pt x="2679272" y="523113"/>
                </a:lnTo>
                <a:lnTo>
                  <a:pt x="2627980" y="526179"/>
                </a:lnTo>
                <a:lnTo>
                  <a:pt x="2576492" y="528024"/>
                </a:lnTo>
                <a:lnTo>
                  <a:pt x="2524850" y="528641"/>
                </a:lnTo>
                <a:lnTo>
                  <a:pt x="0" y="528641"/>
                </a:lnTo>
                <a:lnTo>
                  <a:pt x="0" y="614321"/>
                </a:lnTo>
                <a:lnTo>
                  <a:pt x="2629825" y="614321"/>
                </a:lnTo>
                <a:lnTo>
                  <a:pt x="2681467" y="613705"/>
                </a:lnTo>
                <a:lnTo>
                  <a:pt x="2732955" y="611859"/>
                </a:lnTo>
                <a:lnTo>
                  <a:pt x="2784247" y="608794"/>
                </a:lnTo>
                <a:lnTo>
                  <a:pt x="2835303" y="604516"/>
                </a:lnTo>
                <a:lnTo>
                  <a:pt x="2886084" y="599032"/>
                </a:lnTo>
                <a:lnTo>
                  <a:pt x="2936548" y="592352"/>
                </a:lnTo>
                <a:lnTo>
                  <a:pt x="2986657" y="584483"/>
                </a:lnTo>
                <a:lnTo>
                  <a:pt x="3036369" y="575433"/>
                </a:lnTo>
                <a:lnTo>
                  <a:pt x="3085644" y="565208"/>
                </a:lnTo>
                <a:lnTo>
                  <a:pt x="3134441" y="553819"/>
                </a:lnTo>
                <a:lnTo>
                  <a:pt x="3182722" y="541271"/>
                </a:lnTo>
                <a:lnTo>
                  <a:pt x="3230445" y="527574"/>
                </a:lnTo>
                <a:lnTo>
                  <a:pt x="3277570" y="512734"/>
                </a:lnTo>
                <a:lnTo>
                  <a:pt x="3324057" y="496760"/>
                </a:lnTo>
                <a:lnTo>
                  <a:pt x="3369866" y="479659"/>
                </a:lnTo>
                <a:lnTo>
                  <a:pt x="3414956" y="461440"/>
                </a:lnTo>
                <a:lnTo>
                  <a:pt x="3838835" y="283467"/>
                </a:lnTo>
                <a:lnTo>
                  <a:pt x="3883195" y="265377"/>
                </a:lnTo>
                <a:lnTo>
                  <a:pt x="3928102" y="248126"/>
                </a:lnTo>
                <a:lnTo>
                  <a:pt x="3973533" y="231718"/>
                </a:lnTo>
                <a:lnTo>
                  <a:pt x="4019465" y="216158"/>
                </a:lnTo>
                <a:lnTo>
                  <a:pt x="4065874" y="201450"/>
                </a:lnTo>
                <a:lnTo>
                  <a:pt x="4112738" y="187598"/>
                </a:lnTo>
                <a:lnTo>
                  <a:pt x="4160033" y="174608"/>
                </a:lnTo>
                <a:lnTo>
                  <a:pt x="4207737" y="162483"/>
                </a:lnTo>
                <a:lnTo>
                  <a:pt x="4255827" y="151228"/>
                </a:lnTo>
                <a:lnTo>
                  <a:pt x="4304280" y="140848"/>
                </a:lnTo>
                <a:lnTo>
                  <a:pt x="4353072" y="131347"/>
                </a:lnTo>
                <a:lnTo>
                  <a:pt x="4402180" y="122729"/>
                </a:lnTo>
                <a:lnTo>
                  <a:pt x="4451583" y="115000"/>
                </a:lnTo>
                <a:lnTo>
                  <a:pt x="4501255" y="108163"/>
                </a:lnTo>
                <a:lnTo>
                  <a:pt x="4551176" y="102223"/>
                </a:lnTo>
                <a:lnTo>
                  <a:pt x="4601320" y="97185"/>
                </a:lnTo>
                <a:lnTo>
                  <a:pt x="4651667" y="93052"/>
                </a:lnTo>
                <a:lnTo>
                  <a:pt x="4702192" y="89830"/>
                </a:lnTo>
                <a:lnTo>
                  <a:pt x="4752872" y="87523"/>
                </a:lnTo>
                <a:lnTo>
                  <a:pt x="4803685" y="86136"/>
                </a:lnTo>
                <a:lnTo>
                  <a:pt x="7558186" y="85672"/>
                </a:lnTo>
                <a:lnTo>
                  <a:pt x="7558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934061" y="-3221413"/>
            <a:ext cx="5318760" cy="999633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1">
              <a:spcBef>
                <a:spcPts val="1575"/>
              </a:spcBef>
            </a:pP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 BRANCH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WIRC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55" dirty="0">
                <a:solidFill>
                  <a:srgbClr val="FFFFFF"/>
                </a:solidFill>
                <a:latin typeface="Calibri"/>
                <a:cs typeface="Calibri"/>
              </a:rPr>
              <a:t>ICAI</a:t>
            </a:r>
            <a:r>
              <a:rPr sz="2250" b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</a:t>
            </a:r>
            <a:endParaRPr sz="2250">
              <a:latin typeface="Calibri"/>
              <a:cs typeface="Calibri"/>
            </a:endParaRPr>
          </a:p>
          <a:p>
            <a:pPr marL="2672162">
              <a:spcBef>
                <a:spcPts val="1260"/>
              </a:spcBef>
            </a:pP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sz="18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45" dirty="0">
                <a:solidFill>
                  <a:srgbClr val="FFFFFF"/>
                </a:solidFill>
                <a:latin typeface="Calibri"/>
                <a:cs typeface="Calibri"/>
              </a:rPr>
              <a:t>REPORT-2019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49947" y="-2289437"/>
            <a:ext cx="3056890" cy="1089401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1" marR="5080">
              <a:lnSpc>
                <a:spcPts val="1380"/>
              </a:lnSpc>
              <a:spcBef>
                <a:spcPts val="195"/>
              </a:spcBef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15.E –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ASSESSMENT INCLUDING REASSESSMENT 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&amp; IMP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CBDT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CIRCULARS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  <a:p>
            <a:pPr marL="12701">
              <a:lnSpc>
                <a:spcPts val="1315"/>
              </a:lnSpc>
            </a:pP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CA JIGNESH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PARIKH</a:t>
            </a:r>
            <a:endParaRPr sz="1200">
              <a:latin typeface="Calibri"/>
              <a:cs typeface="Calibri"/>
            </a:endParaRPr>
          </a:p>
          <a:p>
            <a:pPr marL="12701" marR="1197012">
              <a:lnSpc>
                <a:spcPts val="1380"/>
              </a:lnSpc>
              <a:spcBef>
                <a:spcPts val="65"/>
              </a:spcBef>
            </a:pPr>
            <a:r>
              <a:rPr sz="1200" b="1" spc="-35" dirty="0">
                <a:solidFill>
                  <a:srgbClr val="231F20"/>
                </a:solidFill>
                <a:latin typeface="Calibri"/>
                <a:cs typeface="Calibri"/>
              </a:rPr>
              <a:t>DATE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9TH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NOVEMBER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2019 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CPE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3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HOURS</a:t>
            </a:r>
            <a:endParaRPr sz="1200">
              <a:latin typeface="Calibri"/>
              <a:cs typeface="Calibri"/>
            </a:endParaRPr>
          </a:p>
          <a:p>
            <a:pPr marL="12701">
              <a:lnSpc>
                <a:spcPts val="1345"/>
              </a:lnSpc>
            </a:pP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NO.OF 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PARTICIPANTS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r>
              <a:rPr sz="1200" b="1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13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19560" y="2539668"/>
            <a:ext cx="3399790" cy="2083435"/>
          </a:xfrm>
          <a:custGeom>
            <a:avLst/>
            <a:gdLst/>
            <a:ahLst/>
            <a:cxnLst/>
            <a:rect l="l" t="t" r="r" b="b"/>
            <a:pathLst>
              <a:path w="3399790" h="2083435">
                <a:moveTo>
                  <a:pt x="124801" y="0"/>
                </a:moveTo>
                <a:lnTo>
                  <a:pt x="3274970" y="0"/>
                </a:lnTo>
                <a:lnTo>
                  <a:pt x="3323428" y="8425"/>
                </a:lnTo>
                <a:lnTo>
                  <a:pt x="3363111" y="31364"/>
                </a:lnTo>
                <a:lnTo>
                  <a:pt x="3389924" y="65306"/>
                </a:lnTo>
                <a:lnTo>
                  <a:pt x="3399772" y="106743"/>
                </a:lnTo>
                <a:lnTo>
                  <a:pt x="3399772" y="1976194"/>
                </a:lnTo>
                <a:lnTo>
                  <a:pt x="3389921" y="2017631"/>
                </a:lnTo>
                <a:lnTo>
                  <a:pt x="3363102" y="2051572"/>
                </a:lnTo>
                <a:lnTo>
                  <a:pt x="3323418" y="2074509"/>
                </a:lnTo>
                <a:lnTo>
                  <a:pt x="3274970" y="2082934"/>
                </a:lnTo>
                <a:lnTo>
                  <a:pt x="124801" y="2082934"/>
                </a:lnTo>
                <a:lnTo>
                  <a:pt x="76354" y="2074512"/>
                </a:lnTo>
                <a:lnTo>
                  <a:pt x="36669" y="2051580"/>
                </a:lnTo>
                <a:lnTo>
                  <a:pt x="9851" y="2017640"/>
                </a:lnTo>
                <a:lnTo>
                  <a:pt x="0" y="1976194"/>
                </a:lnTo>
                <a:lnTo>
                  <a:pt x="0" y="106743"/>
                </a:lnTo>
                <a:lnTo>
                  <a:pt x="9847" y="65297"/>
                </a:lnTo>
                <a:lnTo>
                  <a:pt x="36659" y="31356"/>
                </a:lnTo>
                <a:lnTo>
                  <a:pt x="76341" y="8422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965900" y="2539668"/>
            <a:ext cx="3399790" cy="2083435"/>
          </a:xfrm>
          <a:custGeom>
            <a:avLst/>
            <a:gdLst/>
            <a:ahLst/>
            <a:cxnLst/>
            <a:rect l="l" t="t" r="r" b="b"/>
            <a:pathLst>
              <a:path w="3399790" h="2083435">
                <a:moveTo>
                  <a:pt x="124801" y="0"/>
                </a:moveTo>
                <a:lnTo>
                  <a:pt x="3274970" y="0"/>
                </a:lnTo>
                <a:lnTo>
                  <a:pt x="3323428" y="8425"/>
                </a:lnTo>
                <a:lnTo>
                  <a:pt x="3363111" y="31364"/>
                </a:lnTo>
                <a:lnTo>
                  <a:pt x="3389924" y="65306"/>
                </a:lnTo>
                <a:lnTo>
                  <a:pt x="3399772" y="106743"/>
                </a:lnTo>
                <a:lnTo>
                  <a:pt x="3399772" y="1976194"/>
                </a:lnTo>
                <a:lnTo>
                  <a:pt x="3389921" y="2017631"/>
                </a:lnTo>
                <a:lnTo>
                  <a:pt x="3363102" y="2051572"/>
                </a:lnTo>
                <a:lnTo>
                  <a:pt x="3323418" y="2074509"/>
                </a:lnTo>
                <a:lnTo>
                  <a:pt x="3274970" y="2082934"/>
                </a:lnTo>
                <a:lnTo>
                  <a:pt x="124801" y="2082934"/>
                </a:lnTo>
                <a:lnTo>
                  <a:pt x="76354" y="2074512"/>
                </a:lnTo>
                <a:lnTo>
                  <a:pt x="36669" y="2051580"/>
                </a:lnTo>
                <a:lnTo>
                  <a:pt x="9851" y="2017640"/>
                </a:lnTo>
                <a:lnTo>
                  <a:pt x="0" y="1976194"/>
                </a:lnTo>
                <a:lnTo>
                  <a:pt x="0" y="106743"/>
                </a:lnTo>
                <a:lnTo>
                  <a:pt x="9847" y="65297"/>
                </a:lnTo>
                <a:lnTo>
                  <a:pt x="36659" y="31356"/>
                </a:lnTo>
                <a:lnTo>
                  <a:pt x="76341" y="8422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19560" y="5069123"/>
            <a:ext cx="3399790" cy="2083435"/>
          </a:xfrm>
          <a:custGeom>
            <a:avLst/>
            <a:gdLst/>
            <a:ahLst/>
            <a:cxnLst/>
            <a:rect l="l" t="t" r="r" b="b"/>
            <a:pathLst>
              <a:path w="3399790" h="2083434">
                <a:moveTo>
                  <a:pt x="124801" y="0"/>
                </a:moveTo>
                <a:lnTo>
                  <a:pt x="3274970" y="0"/>
                </a:lnTo>
                <a:lnTo>
                  <a:pt x="3323428" y="8425"/>
                </a:lnTo>
                <a:lnTo>
                  <a:pt x="3363111" y="31363"/>
                </a:lnTo>
                <a:lnTo>
                  <a:pt x="3389924" y="65305"/>
                </a:lnTo>
                <a:lnTo>
                  <a:pt x="3399772" y="106743"/>
                </a:lnTo>
                <a:lnTo>
                  <a:pt x="3399772" y="1976194"/>
                </a:lnTo>
                <a:lnTo>
                  <a:pt x="3389921" y="2017631"/>
                </a:lnTo>
                <a:lnTo>
                  <a:pt x="3363102" y="2051572"/>
                </a:lnTo>
                <a:lnTo>
                  <a:pt x="3323418" y="2074509"/>
                </a:lnTo>
                <a:lnTo>
                  <a:pt x="3274970" y="2082934"/>
                </a:lnTo>
                <a:lnTo>
                  <a:pt x="124801" y="2082934"/>
                </a:lnTo>
                <a:lnTo>
                  <a:pt x="76354" y="2074512"/>
                </a:lnTo>
                <a:lnTo>
                  <a:pt x="36669" y="2051580"/>
                </a:lnTo>
                <a:lnTo>
                  <a:pt x="9851" y="2017640"/>
                </a:lnTo>
                <a:lnTo>
                  <a:pt x="0" y="1976194"/>
                </a:lnTo>
                <a:lnTo>
                  <a:pt x="0" y="106743"/>
                </a:lnTo>
                <a:lnTo>
                  <a:pt x="9847" y="65296"/>
                </a:lnTo>
                <a:lnTo>
                  <a:pt x="36659" y="31355"/>
                </a:lnTo>
                <a:lnTo>
                  <a:pt x="76341" y="8422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965900" y="5069123"/>
            <a:ext cx="3399790" cy="2083435"/>
          </a:xfrm>
          <a:custGeom>
            <a:avLst/>
            <a:gdLst/>
            <a:ahLst/>
            <a:cxnLst/>
            <a:rect l="l" t="t" r="r" b="b"/>
            <a:pathLst>
              <a:path w="3399790" h="2083434">
                <a:moveTo>
                  <a:pt x="124801" y="0"/>
                </a:moveTo>
                <a:lnTo>
                  <a:pt x="3274970" y="0"/>
                </a:lnTo>
                <a:lnTo>
                  <a:pt x="3323428" y="8425"/>
                </a:lnTo>
                <a:lnTo>
                  <a:pt x="3363111" y="31363"/>
                </a:lnTo>
                <a:lnTo>
                  <a:pt x="3389924" y="65305"/>
                </a:lnTo>
                <a:lnTo>
                  <a:pt x="3399772" y="106743"/>
                </a:lnTo>
                <a:lnTo>
                  <a:pt x="3399772" y="1976194"/>
                </a:lnTo>
                <a:lnTo>
                  <a:pt x="3389921" y="2017631"/>
                </a:lnTo>
                <a:lnTo>
                  <a:pt x="3363102" y="2051572"/>
                </a:lnTo>
                <a:lnTo>
                  <a:pt x="3323418" y="2074509"/>
                </a:lnTo>
                <a:lnTo>
                  <a:pt x="3274970" y="2082934"/>
                </a:lnTo>
                <a:lnTo>
                  <a:pt x="124801" y="2082934"/>
                </a:lnTo>
                <a:lnTo>
                  <a:pt x="76354" y="2074512"/>
                </a:lnTo>
                <a:lnTo>
                  <a:pt x="36669" y="2051580"/>
                </a:lnTo>
                <a:lnTo>
                  <a:pt x="9851" y="2017640"/>
                </a:lnTo>
                <a:lnTo>
                  <a:pt x="0" y="1976194"/>
                </a:lnTo>
                <a:lnTo>
                  <a:pt x="0" y="106743"/>
                </a:lnTo>
                <a:lnTo>
                  <a:pt x="9847" y="65296"/>
                </a:lnTo>
                <a:lnTo>
                  <a:pt x="36659" y="31355"/>
                </a:lnTo>
                <a:lnTo>
                  <a:pt x="76341" y="8422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979999" y="7382717"/>
            <a:ext cx="3600000" cy="2340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080112" y="7511254"/>
            <a:ext cx="3399790" cy="2083435"/>
          </a:xfrm>
          <a:custGeom>
            <a:avLst/>
            <a:gdLst/>
            <a:ahLst/>
            <a:cxnLst/>
            <a:rect l="l" t="t" r="r" b="b"/>
            <a:pathLst>
              <a:path w="3399790" h="2083434">
                <a:moveTo>
                  <a:pt x="124800" y="0"/>
                </a:moveTo>
                <a:lnTo>
                  <a:pt x="3274970" y="0"/>
                </a:lnTo>
                <a:lnTo>
                  <a:pt x="3323428" y="8425"/>
                </a:lnTo>
                <a:lnTo>
                  <a:pt x="3363111" y="31364"/>
                </a:lnTo>
                <a:lnTo>
                  <a:pt x="3389923" y="65306"/>
                </a:lnTo>
                <a:lnTo>
                  <a:pt x="3399770" y="106743"/>
                </a:lnTo>
                <a:lnTo>
                  <a:pt x="3399770" y="1976194"/>
                </a:lnTo>
                <a:lnTo>
                  <a:pt x="3389919" y="2017631"/>
                </a:lnTo>
                <a:lnTo>
                  <a:pt x="3363101" y="2051572"/>
                </a:lnTo>
                <a:lnTo>
                  <a:pt x="3323417" y="2074509"/>
                </a:lnTo>
                <a:lnTo>
                  <a:pt x="3274970" y="2082934"/>
                </a:lnTo>
                <a:lnTo>
                  <a:pt x="124800" y="2082934"/>
                </a:lnTo>
                <a:lnTo>
                  <a:pt x="76353" y="2074512"/>
                </a:lnTo>
                <a:lnTo>
                  <a:pt x="36669" y="2051580"/>
                </a:lnTo>
                <a:lnTo>
                  <a:pt x="9850" y="2017641"/>
                </a:lnTo>
                <a:lnTo>
                  <a:pt x="0" y="1976194"/>
                </a:lnTo>
                <a:lnTo>
                  <a:pt x="0" y="106743"/>
                </a:lnTo>
                <a:lnTo>
                  <a:pt x="9846" y="65297"/>
                </a:lnTo>
                <a:lnTo>
                  <a:pt x="36658" y="31356"/>
                </a:lnTo>
                <a:lnTo>
                  <a:pt x="76340" y="8422"/>
                </a:lnTo>
                <a:lnTo>
                  <a:pt x="124800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" y="1090331"/>
            <a:ext cx="2488565" cy="420370"/>
          </a:xfrm>
          <a:custGeom>
            <a:avLst/>
            <a:gdLst/>
            <a:ahLst/>
            <a:cxnLst/>
            <a:rect l="l" t="t" r="r" b="b"/>
            <a:pathLst>
              <a:path w="2488565" h="420369">
                <a:moveTo>
                  <a:pt x="2276149" y="0"/>
                </a:moveTo>
                <a:lnTo>
                  <a:pt x="0" y="0"/>
                </a:lnTo>
                <a:lnTo>
                  <a:pt x="0" y="420329"/>
                </a:lnTo>
                <a:lnTo>
                  <a:pt x="2276149" y="420329"/>
                </a:lnTo>
                <a:lnTo>
                  <a:pt x="2324594" y="414752"/>
                </a:lnTo>
                <a:lnTo>
                  <a:pt x="2369149" y="398881"/>
                </a:lnTo>
                <a:lnTo>
                  <a:pt x="2408515" y="374002"/>
                </a:lnTo>
                <a:lnTo>
                  <a:pt x="2441395" y="341404"/>
                </a:lnTo>
                <a:lnTo>
                  <a:pt x="2466488" y="302374"/>
                </a:lnTo>
                <a:lnTo>
                  <a:pt x="2482496" y="258199"/>
                </a:lnTo>
                <a:lnTo>
                  <a:pt x="2488121" y="210160"/>
                </a:lnTo>
                <a:lnTo>
                  <a:pt x="2482498" y="162129"/>
                </a:lnTo>
                <a:lnTo>
                  <a:pt x="2466492" y="117955"/>
                </a:lnTo>
                <a:lnTo>
                  <a:pt x="2441401" y="78925"/>
                </a:lnTo>
                <a:lnTo>
                  <a:pt x="2408524" y="46326"/>
                </a:lnTo>
                <a:lnTo>
                  <a:pt x="2369158" y="21448"/>
                </a:lnTo>
                <a:lnTo>
                  <a:pt x="2324601" y="5576"/>
                </a:lnTo>
                <a:lnTo>
                  <a:pt x="2276149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231613" y="1124164"/>
            <a:ext cx="2045970" cy="3013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1">
              <a:spcBef>
                <a:spcPts val="130"/>
              </a:spcBef>
            </a:pPr>
            <a:r>
              <a:rPr sz="1850" b="1" spc="35" dirty="0">
                <a:solidFill>
                  <a:srgbClr val="FFFFFF"/>
                </a:solidFill>
                <a:latin typeface="Calibri"/>
                <a:cs typeface="Calibri"/>
              </a:rPr>
              <a:t>LECTURE</a:t>
            </a: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40" dirty="0">
                <a:solidFill>
                  <a:srgbClr val="FFFFFF"/>
                </a:solidFill>
                <a:latin typeface="Calibri"/>
                <a:cs typeface="Calibri"/>
              </a:rPr>
              <a:t>MEETINGS</a:t>
            </a:r>
            <a:endParaRPr sz="1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76847" y="7250730"/>
            <a:ext cx="3600000" cy="234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9448" y="7250730"/>
            <a:ext cx="3600000" cy="234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76847" y="4839336"/>
            <a:ext cx="3600000" cy="2340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9448" y="4839336"/>
            <a:ext cx="3600000" cy="2340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76847" y="2411135"/>
            <a:ext cx="3600000" cy="2340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9448" y="2411135"/>
            <a:ext cx="3600000" cy="2340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" y="10403598"/>
            <a:ext cx="7560309" cy="288925"/>
          </a:xfrm>
          <a:custGeom>
            <a:avLst/>
            <a:gdLst/>
            <a:ahLst/>
            <a:cxnLst/>
            <a:rect l="l" t="t" r="r" b="b"/>
            <a:pathLst>
              <a:path w="7560309" h="288925">
                <a:moveTo>
                  <a:pt x="0" y="288403"/>
                </a:moveTo>
                <a:lnTo>
                  <a:pt x="7559999" y="288403"/>
                </a:lnTo>
                <a:lnTo>
                  <a:pt x="7559999" y="0"/>
                </a:lnTo>
                <a:lnTo>
                  <a:pt x="0" y="0"/>
                </a:lnTo>
                <a:lnTo>
                  <a:pt x="0" y="288403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49498" y="10403598"/>
            <a:ext cx="2179320" cy="288925"/>
          </a:xfrm>
          <a:custGeom>
            <a:avLst/>
            <a:gdLst/>
            <a:ahLst/>
            <a:cxnLst/>
            <a:rect l="l" t="t" r="r" b="b"/>
            <a:pathLst>
              <a:path w="2179320" h="288925">
                <a:moveTo>
                  <a:pt x="2178716" y="0"/>
                </a:moveTo>
                <a:lnTo>
                  <a:pt x="1240045" y="0"/>
                </a:lnTo>
                <a:lnTo>
                  <a:pt x="0" y="288403"/>
                </a:lnTo>
                <a:lnTo>
                  <a:pt x="1693480" y="288403"/>
                </a:lnTo>
                <a:lnTo>
                  <a:pt x="2178716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442979" y="10403598"/>
            <a:ext cx="4117340" cy="288925"/>
          </a:xfrm>
          <a:custGeom>
            <a:avLst/>
            <a:gdLst/>
            <a:ahLst/>
            <a:cxnLst/>
            <a:rect l="l" t="t" r="r" b="b"/>
            <a:pathLst>
              <a:path w="4117340" h="288925">
                <a:moveTo>
                  <a:pt x="4117020" y="0"/>
                </a:moveTo>
                <a:lnTo>
                  <a:pt x="485235" y="0"/>
                </a:lnTo>
                <a:lnTo>
                  <a:pt x="0" y="288403"/>
                </a:lnTo>
                <a:lnTo>
                  <a:pt x="4117020" y="288403"/>
                </a:lnTo>
                <a:lnTo>
                  <a:pt x="4117020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-1136" y="10229693"/>
            <a:ext cx="7103745" cy="108585"/>
          </a:xfrm>
          <a:custGeom>
            <a:avLst/>
            <a:gdLst/>
            <a:ahLst/>
            <a:cxnLst/>
            <a:rect l="l" t="t" r="r" b="b"/>
            <a:pathLst>
              <a:path w="7103745" h="108584">
                <a:moveTo>
                  <a:pt x="6953187" y="0"/>
                </a:moveTo>
                <a:lnTo>
                  <a:pt x="0" y="0"/>
                </a:lnTo>
                <a:lnTo>
                  <a:pt x="0" y="108572"/>
                </a:lnTo>
                <a:lnTo>
                  <a:pt x="7103549" y="108572"/>
                </a:lnTo>
                <a:lnTo>
                  <a:pt x="7091734" y="66308"/>
                </a:lnTo>
                <a:lnTo>
                  <a:pt x="7059512" y="31797"/>
                </a:lnTo>
                <a:lnTo>
                  <a:pt x="7011719" y="8531"/>
                </a:lnTo>
                <a:lnTo>
                  <a:pt x="695318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27415" y="398385"/>
            <a:ext cx="4524375" cy="471805"/>
          </a:xfrm>
          <a:custGeom>
            <a:avLst/>
            <a:gdLst/>
            <a:ahLst/>
            <a:cxnLst/>
            <a:rect l="l" t="t" r="r" b="b"/>
            <a:pathLst>
              <a:path w="4524375" h="471805">
                <a:moveTo>
                  <a:pt x="0" y="471622"/>
                </a:moveTo>
                <a:lnTo>
                  <a:pt x="4523831" y="471622"/>
                </a:lnTo>
                <a:lnTo>
                  <a:pt x="4523831" y="0"/>
                </a:lnTo>
                <a:lnTo>
                  <a:pt x="0" y="0"/>
                </a:lnTo>
                <a:lnTo>
                  <a:pt x="0" y="471622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0001" y="0"/>
            <a:ext cx="7371715" cy="1057910"/>
          </a:xfrm>
          <a:custGeom>
            <a:avLst/>
            <a:gdLst/>
            <a:ahLst/>
            <a:cxnLst/>
            <a:rect l="l" t="t" r="r" b="b"/>
            <a:pathLst>
              <a:path w="7371715" h="1057910">
                <a:moveTo>
                  <a:pt x="7371245" y="0"/>
                </a:moveTo>
                <a:lnTo>
                  <a:pt x="0" y="0"/>
                </a:lnTo>
                <a:lnTo>
                  <a:pt x="0" y="1057291"/>
                </a:lnTo>
                <a:lnTo>
                  <a:pt x="2564780" y="1057291"/>
                </a:lnTo>
                <a:lnTo>
                  <a:pt x="2615145" y="1056674"/>
                </a:lnTo>
                <a:lnTo>
                  <a:pt x="2665359" y="1054829"/>
                </a:lnTo>
                <a:lnTo>
                  <a:pt x="2715383" y="1051763"/>
                </a:lnTo>
                <a:lnTo>
                  <a:pt x="2765176" y="1047485"/>
                </a:lnTo>
                <a:lnTo>
                  <a:pt x="2814701" y="1042001"/>
                </a:lnTo>
                <a:lnTo>
                  <a:pt x="2863918" y="1035321"/>
                </a:lnTo>
                <a:lnTo>
                  <a:pt x="2912787" y="1027451"/>
                </a:lnTo>
                <a:lnTo>
                  <a:pt x="2961269" y="1018400"/>
                </a:lnTo>
                <a:lnTo>
                  <a:pt x="3009325" y="1008175"/>
                </a:lnTo>
                <a:lnTo>
                  <a:pt x="3056916" y="996785"/>
                </a:lnTo>
                <a:lnTo>
                  <a:pt x="3104002" y="984237"/>
                </a:lnTo>
                <a:lnTo>
                  <a:pt x="3150545" y="970539"/>
                </a:lnTo>
                <a:lnTo>
                  <a:pt x="3196504" y="955699"/>
                </a:lnTo>
                <a:lnTo>
                  <a:pt x="3241842" y="939724"/>
                </a:lnTo>
                <a:lnTo>
                  <a:pt x="3286518" y="922623"/>
                </a:lnTo>
                <a:lnTo>
                  <a:pt x="3330493" y="904403"/>
                </a:lnTo>
                <a:lnTo>
                  <a:pt x="3743885" y="726437"/>
                </a:lnTo>
                <a:lnTo>
                  <a:pt x="3789326" y="707465"/>
                </a:lnTo>
                <a:lnTo>
                  <a:pt x="3835353" y="689418"/>
                </a:lnTo>
                <a:lnTo>
                  <a:pt x="3881941" y="672301"/>
                </a:lnTo>
                <a:lnTo>
                  <a:pt x="3929064" y="656120"/>
                </a:lnTo>
                <a:lnTo>
                  <a:pt x="3976696" y="640879"/>
                </a:lnTo>
                <a:lnTo>
                  <a:pt x="4024810" y="626583"/>
                </a:lnTo>
                <a:lnTo>
                  <a:pt x="4073380" y="613239"/>
                </a:lnTo>
                <a:lnTo>
                  <a:pt x="4122382" y="600850"/>
                </a:lnTo>
                <a:lnTo>
                  <a:pt x="4171788" y="589423"/>
                </a:lnTo>
                <a:lnTo>
                  <a:pt x="4221573" y="578962"/>
                </a:lnTo>
                <a:lnTo>
                  <a:pt x="4271710" y="569473"/>
                </a:lnTo>
                <a:lnTo>
                  <a:pt x="4322175" y="560960"/>
                </a:lnTo>
                <a:lnTo>
                  <a:pt x="4372940" y="553430"/>
                </a:lnTo>
                <a:lnTo>
                  <a:pt x="4423980" y="546887"/>
                </a:lnTo>
                <a:lnTo>
                  <a:pt x="4475269" y="541336"/>
                </a:lnTo>
                <a:lnTo>
                  <a:pt x="4526780" y="536783"/>
                </a:lnTo>
                <a:lnTo>
                  <a:pt x="4578489" y="533232"/>
                </a:lnTo>
                <a:lnTo>
                  <a:pt x="4630369" y="530690"/>
                </a:lnTo>
                <a:lnTo>
                  <a:pt x="4682393" y="529161"/>
                </a:lnTo>
                <a:lnTo>
                  <a:pt x="7371245" y="528650"/>
                </a:lnTo>
                <a:lnTo>
                  <a:pt x="7371245" y="0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233663" y="2"/>
            <a:ext cx="3314700" cy="814705"/>
          </a:xfrm>
          <a:custGeom>
            <a:avLst/>
            <a:gdLst/>
            <a:ahLst/>
            <a:cxnLst/>
            <a:rect l="l" t="t" r="r" b="b"/>
            <a:pathLst>
              <a:path w="3314700" h="814705">
                <a:moveTo>
                  <a:pt x="1466841" y="0"/>
                </a:moveTo>
                <a:lnTo>
                  <a:pt x="0" y="0"/>
                </a:lnTo>
                <a:lnTo>
                  <a:pt x="1403633" y="814421"/>
                </a:lnTo>
                <a:lnTo>
                  <a:pt x="1603245" y="726437"/>
                </a:lnTo>
                <a:lnTo>
                  <a:pt x="1647630" y="707465"/>
                </a:lnTo>
                <a:lnTo>
                  <a:pt x="1692589" y="689418"/>
                </a:lnTo>
                <a:lnTo>
                  <a:pt x="1738094" y="672301"/>
                </a:lnTo>
                <a:lnTo>
                  <a:pt x="1784122" y="656120"/>
                </a:lnTo>
                <a:lnTo>
                  <a:pt x="1830647" y="640879"/>
                </a:lnTo>
                <a:lnTo>
                  <a:pt x="1877643" y="626583"/>
                </a:lnTo>
                <a:lnTo>
                  <a:pt x="1925085" y="613239"/>
                </a:lnTo>
                <a:lnTo>
                  <a:pt x="1972948" y="600850"/>
                </a:lnTo>
                <a:lnTo>
                  <a:pt x="2021207" y="589423"/>
                </a:lnTo>
                <a:lnTo>
                  <a:pt x="2069835" y="578962"/>
                </a:lnTo>
                <a:lnTo>
                  <a:pt x="2118807" y="569473"/>
                </a:lnTo>
                <a:lnTo>
                  <a:pt x="2168099" y="560960"/>
                </a:lnTo>
                <a:lnTo>
                  <a:pt x="2217685" y="553430"/>
                </a:lnTo>
                <a:lnTo>
                  <a:pt x="2267539" y="546887"/>
                </a:lnTo>
                <a:lnTo>
                  <a:pt x="2317637" y="541336"/>
                </a:lnTo>
                <a:lnTo>
                  <a:pt x="2367952" y="536783"/>
                </a:lnTo>
                <a:lnTo>
                  <a:pt x="2418459" y="533232"/>
                </a:lnTo>
                <a:lnTo>
                  <a:pt x="2469134" y="530690"/>
                </a:lnTo>
                <a:lnTo>
                  <a:pt x="2519950" y="529161"/>
                </a:lnTo>
                <a:lnTo>
                  <a:pt x="2570882" y="528650"/>
                </a:lnTo>
                <a:lnTo>
                  <a:pt x="3314252" y="528650"/>
                </a:lnTo>
                <a:lnTo>
                  <a:pt x="1466841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685198" y="870007"/>
            <a:ext cx="826135" cy="187325"/>
          </a:xfrm>
          <a:custGeom>
            <a:avLst/>
            <a:gdLst/>
            <a:ahLst/>
            <a:cxnLst/>
            <a:rect l="l" t="t" r="r" b="b"/>
            <a:pathLst>
              <a:path w="826135" h="187325">
                <a:moveTo>
                  <a:pt x="825991" y="0"/>
                </a:moveTo>
                <a:lnTo>
                  <a:pt x="747898" y="34408"/>
                </a:lnTo>
                <a:lnTo>
                  <a:pt x="702059" y="53800"/>
                </a:lnTo>
                <a:lnTo>
                  <a:pt x="655444" y="71920"/>
                </a:lnTo>
                <a:lnTo>
                  <a:pt x="608100" y="88757"/>
                </a:lnTo>
                <a:lnTo>
                  <a:pt x="560073" y="104302"/>
                </a:lnTo>
                <a:lnTo>
                  <a:pt x="511409" y="118545"/>
                </a:lnTo>
                <a:lnTo>
                  <a:pt x="462155" y="131477"/>
                </a:lnTo>
                <a:lnTo>
                  <a:pt x="412358" y="143088"/>
                </a:lnTo>
                <a:lnTo>
                  <a:pt x="362064" y="153369"/>
                </a:lnTo>
                <a:lnTo>
                  <a:pt x="311319" y="162310"/>
                </a:lnTo>
                <a:lnTo>
                  <a:pt x="260171" y="169901"/>
                </a:lnTo>
                <a:lnTo>
                  <a:pt x="208665" y="176134"/>
                </a:lnTo>
                <a:lnTo>
                  <a:pt x="156849" y="180998"/>
                </a:lnTo>
                <a:lnTo>
                  <a:pt x="104768" y="184485"/>
                </a:lnTo>
                <a:lnTo>
                  <a:pt x="52469" y="186583"/>
                </a:lnTo>
                <a:lnTo>
                  <a:pt x="0" y="187285"/>
                </a:lnTo>
                <a:lnTo>
                  <a:pt x="52470" y="186583"/>
                </a:lnTo>
                <a:lnTo>
                  <a:pt x="104769" y="184485"/>
                </a:lnTo>
                <a:lnTo>
                  <a:pt x="156851" y="180998"/>
                </a:lnTo>
                <a:lnTo>
                  <a:pt x="208669" y="176134"/>
                </a:lnTo>
                <a:lnTo>
                  <a:pt x="260177" y="169901"/>
                </a:lnTo>
                <a:lnTo>
                  <a:pt x="311327" y="162309"/>
                </a:lnTo>
                <a:lnTo>
                  <a:pt x="362075" y="153368"/>
                </a:lnTo>
                <a:lnTo>
                  <a:pt x="412372" y="143087"/>
                </a:lnTo>
                <a:lnTo>
                  <a:pt x="462173" y="131475"/>
                </a:lnTo>
                <a:lnTo>
                  <a:pt x="511431" y="118542"/>
                </a:lnTo>
                <a:lnTo>
                  <a:pt x="560099" y="104298"/>
                </a:lnTo>
                <a:lnTo>
                  <a:pt x="608131" y="88752"/>
                </a:lnTo>
                <a:lnTo>
                  <a:pt x="655480" y="71913"/>
                </a:lnTo>
                <a:lnTo>
                  <a:pt x="702100" y="53792"/>
                </a:lnTo>
                <a:lnTo>
                  <a:pt x="747945" y="34397"/>
                </a:lnTo>
                <a:lnTo>
                  <a:pt x="825991" y="0"/>
                </a:lnTo>
                <a:close/>
              </a:path>
            </a:pathLst>
          </a:custGeom>
          <a:solidFill>
            <a:srgbClr val="D28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06" y="0"/>
            <a:ext cx="3629660" cy="1057910"/>
          </a:xfrm>
          <a:custGeom>
            <a:avLst/>
            <a:gdLst/>
            <a:ahLst/>
            <a:cxnLst/>
            <a:rect l="l" t="t" r="r" b="b"/>
            <a:pathLst>
              <a:path w="3629660" h="1057910">
                <a:moveTo>
                  <a:pt x="2155827" y="0"/>
                </a:moveTo>
                <a:lnTo>
                  <a:pt x="0" y="0"/>
                </a:lnTo>
                <a:lnTo>
                  <a:pt x="0" y="1057291"/>
                </a:lnTo>
                <a:lnTo>
                  <a:pt x="2629825" y="1057291"/>
                </a:lnTo>
                <a:lnTo>
                  <a:pt x="2681467" y="1056674"/>
                </a:lnTo>
                <a:lnTo>
                  <a:pt x="2732955" y="1054829"/>
                </a:lnTo>
                <a:lnTo>
                  <a:pt x="2784247" y="1051763"/>
                </a:lnTo>
                <a:lnTo>
                  <a:pt x="2835303" y="1047485"/>
                </a:lnTo>
                <a:lnTo>
                  <a:pt x="2886084" y="1042001"/>
                </a:lnTo>
                <a:lnTo>
                  <a:pt x="2936548" y="1035321"/>
                </a:lnTo>
                <a:lnTo>
                  <a:pt x="2986657" y="1027451"/>
                </a:lnTo>
                <a:lnTo>
                  <a:pt x="3036369" y="1018400"/>
                </a:lnTo>
                <a:lnTo>
                  <a:pt x="3085644" y="1008175"/>
                </a:lnTo>
                <a:lnTo>
                  <a:pt x="3134441" y="996785"/>
                </a:lnTo>
                <a:lnTo>
                  <a:pt x="3182722" y="984237"/>
                </a:lnTo>
                <a:lnTo>
                  <a:pt x="3230445" y="970539"/>
                </a:lnTo>
                <a:lnTo>
                  <a:pt x="3277570" y="955699"/>
                </a:lnTo>
                <a:lnTo>
                  <a:pt x="3324057" y="939724"/>
                </a:lnTo>
                <a:lnTo>
                  <a:pt x="3369866" y="922623"/>
                </a:lnTo>
                <a:lnTo>
                  <a:pt x="3414956" y="904403"/>
                </a:lnTo>
                <a:lnTo>
                  <a:pt x="3629290" y="814421"/>
                </a:lnTo>
                <a:lnTo>
                  <a:pt x="2155827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08" y="465289"/>
            <a:ext cx="7558405" cy="614680"/>
          </a:xfrm>
          <a:custGeom>
            <a:avLst/>
            <a:gdLst/>
            <a:ahLst/>
            <a:cxnLst/>
            <a:rect l="l" t="t" r="r" b="b"/>
            <a:pathLst>
              <a:path w="7558405" h="614680">
                <a:moveTo>
                  <a:pt x="7558186" y="0"/>
                </a:moveTo>
                <a:lnTo>
                  <a:pt x="4749631" y="0"/>
                </a:lnTo>
                <a:lnTo>
                  <a:pt x="4698708" y="463"/>
                </a:lnTo>
                <a:lnTo>
                  <a:pt x="4647896" y="1850"/>
                </a:lnTo>
                <a:lnTo>
                  <a:pt x="4597215" y="4157"/>
                </a:lnTo>
                <a:lnTo>
                  <a:pt x="4546691" y="7379"/>
                </a:lnTo>
                <a:lnTo>
                  <a:pt x="4496344" y="11511"/>
                </a:lnTo>
                <a:lnTo>
                  <a:pt x="4446199" y="16549"/>
                </a:lnTo>
                <a:lnTo>
                  <a:pt x="4396279" y="22488"/>
                </a:lnTo>
                <a:lnTo>
                  <a:pt x="4346607" y="29325"/>
                </a:lnTo>
                <a:lnTo>
                  <a:pt x="4297204" y="37054"/>
                </a:lnTo>
                <a:lnTo>
                  <a:pt x="4248096" y="45671"/>
                </a:lnTo>
                <a:lnTo>
                  <a:pt x="4199304" y="55171"/>
                </a:lnTo>
                <a:lnTo>
                  <a:pt x="4150851" y="65551"/>
                </a:lnTo>
                <a:lnTo>
                  <a:pt x="4102762" y="76805"/>
                </a:lnTo>
                <a:lnTo>
                  <a:pt x="4055058" y="88930"/>
                </a:lnTo>
                <a:lnTo>
                  <a:pt x="4007762" y="101920"/>
                </a:lnTo>
                <a:lnTo>
                  <a:pt x="3960898" y="115771"/>
                </a:lnTo>
                <a:lnTo>
                  <a:pt x="3914489" y="130479"/>
                </a:lnTo>
                <a:lnTo>
                  <a:pt x="3868557" y="146039"/>
                </a:lnTo>
                <a:lnTo>
                  <a:pt x="3823031" y="162483"/>
                </a:lnTo>
                <a:lnTo>
                  <a:pt x="3778220" y="179697"/>
                </a:lnTo>
                <a:lnTo>
                  <a:pt x="3733859" y="197787"/>
                </a:lnTo>
                <a:lnTo>
                  <a:pt x="3309980" y="375759"/>
                </a:lnTo>
                <a:lnTo>
                  <a:pt x="3264890" y="393979"/>
                </a:lnTo>
                <a:lnTo>
                  <a:pt x="3219082" y="411079"/>
                </a:lnTo>
                <a:lnTo>
                  <a:pt x="3172595" y="427053"/>
                </a:lnTo>
                <a:lnTo>
                  <a:pt x="3125470" y="441893"/>
                </a:lnTo>
                <a:lnTo>
                  <a:pt x="3077747" y="455591"/>
                </a:lnTo>
                <a:lnTo>
                  <a:pt x="3029467" y="468138"/>
                </a:lnTo>
                <a:lnTo>
                  <a:pt x="2980669" y="479528"/>
                </a:lnTo>
                <a:lnTo>
                  <a:pt x="2931394" y="489752"/>
                </a:lnTo>
                <a:lnTo>
                  <a:pt x="2881683" y="498803"/>
                </a:lnTo>
                <a:lnTo>
                  <a:pt x="2831574" y="506672"/>
                </a:lnTo>
                <a:lnTo>
                  <a:pt x="2781110" y="513352"/>
                </a:lnTo>
                <a:lnTo>
                  <a:pt x="2730329" y="518835"/>
                </a:lnTo>
                <a:lnTo>
                  <a:pt x="2679272" y="523113"/>
                </a:lnTo>
                <a:lnTo>
                  <a:pt x="2627980" y="526179"/>
                </a:lnTo>
                <a:lnTo>
                  <a:pt x="2576492" y="528024"/>
                </a:lnTo>
                <a:lnTo>
                  <a:pt x="2524850" y="528641"/>
                </a:lnTo>
                <a:lnTo>
                  <a:pt x="0" y="528641"/>
                </a:lnTo>
                <a:lnTo>
                  <a:pt x="0" y="614321"/>
                </a:lnTo>
                <a:lnTo>
                  <a:pt x="2629825" y="614321"/>
                </a:lnTo>
                <a:lnTo>
                  <a:pt x="2681467" y="613705"/>
                </a:lnTo>
                <a:lnTo>
                  <a:pt x="2732955" y="611859"/>
                </a:lnTo>
                <a:lnTo>
                  <a:pt x="2784247" y="608794"/>
                </a:lnTo>
                <a:lnTo>
                  <a:pt x="2835303" y="604516"/>
                </a:lnTo>
                <a:lnTo>
                  <a:pt x="2886084" y="599032"/>
                </a:lnTo>
                <a:lnTo>
                  <a:pt x="2936548" y="592352"/>
                </a:lnTo>
                <a:lnTo>
                  <a:pt x="2986657" y="584483"/>
                </a:lnTo>
                <a:lnTo>
                  <a:pt x="3036369" y="575433"/>
                </a:lnTo>
                <a:lnTo>
                  <a:pt x="3085644" y="565208"/>
                </a:lnTo>
                <a:lnTo>
                  <a:pt x="3134441" y="553819"/>
                </a:lnTo>
                <a:lnTo>
                  <a:pt x="3182722" y="541271"/>
                </a:lnTo>
                <a:lnTo>
                  <a:pt x="3230445" y="527574"/>
                </a:lnTo>
                <a:lnTo>
                  <a:pt x="3277570" y="512734"/>
                </a:lnTo>
                <a:lnTo>
                  <a:pt x="3324057" y="496760"/>
                </a:lnTo>
                <a:lnTo>
                  <a:pt x="3369866" y="479659"/>
                </a:lnTo>
                <a:lnTo>
                  <a:pt x="3414956" y="461440"/>
                </a:lnTo>
                <a:lnTo>
                  <a:pt x="3838835" y="283467"/>
                </a:lnTo>
                <a:lnTo>
                  <a:pt x="3883195" y="265377"/>
                </a:lnTo>
                <a:lnTo>
                  <a:pt x="3928102" y="248126"/>
                </a:lnTo>
                <a:lnTo>
                  <a:pt x="3973533" y="231718"/>
                </a:lnTo>
                <a:lnTo>
                  <a:pt x="4019465" y="216158"/>
                </a:lnTo>
                <a:lnTo>
                  <a:pt x="4065874" y="201450"/>
                </a:lnTo>
                <a:lnTo>
                  <a:pt x="4112738" y="187598"/>
                </a:lnTo>
                <a:lnTo>
                  <a:pt x="4160033" y="174608"/>
                </a:lnTo>
                <a:lnTo>
                  <a:pt x="4207737" y="162483"/>
                </a:lnTo>
                <a:lnTo>
                  <a:pt x="4255827" y="151228"/>
                </a:lnTo>
                <a:lnTo>
                  <a:pt x="4304280" y="140848"/>
                </a:lnTo>
                <a:lnTo>
                  <a:pt x="4353072" y="131347"/>
                </a:lnTo>
                <a:lnTo>
                  <a:pt x="4402180" y="122729"/>
                </a:lnTo>
                <a:lnTo>
                  <a:pt x="4451583" y="115000"/>
                </a:lnTo>
                <a:lnTo>
                  <a:pt x="4501255" y="108163"/>
                </a:lnTo>
                <a:lnTo>
                  <a:pt x="4551176" y="102223"/>
                </a:lnTo>
                <a:lnTo>
                  <a:pt x="4601320" y="97185"/>
                </a:lnTo>
                <a:lnTo>
                  <a:pt x="4651667" y="93052"/>
                </a:lnTo>
                <a:lnTo>
                  <a:pt x="4702192" y="89830"/>
                </a:lnTo>
                <a:lnTo>
                  <a:pt x="4752872" y="87523"/>
                </a:lnTo>
                <a:lnTo>
                  <a:pt x="4803685" y="86136"/>
                </a:lnTo>
                <a:lnTo>
                  <a:pt x="7558186" y="85672"/>
                </a:lnTo>
                <a:lnTo>
                  <a:pt x="7558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934061" y="-3221413"/>
            <a:ext cx="5318760" cy="999633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1">
              <a:spcBef>
                <a:spcPts val="1575"/>
              </a:spcBef>
            </a:pP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 BRANCH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WIRC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55" dirty="0">
                <a:solidFill>
                  <a:srgbClr val="FFFFFF"/>
                </a:solidFill>
                <a:latin typeface="Calibri"/>
                <a:cs typeface="Calibri"/>
              </a:rPr>
              <a:t>ICAI</a:t>
            </a:r>
            <a:r>
              <a:rPr sz="2250" b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</a:t>
            </a:r>
            <a:endParaRPr sz="2250">
              <a:latin typeface="Calibri"/>
              <a:cs typeface="Calibri"/>
            </a:endParaRPr>
          </a:p>
          <a:p>
            <a:pPr marL="2672162">
              <a:spcBef>
                <a:spcPts val="1260"/>
              </a:spcBef>
            </a:pP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sz="18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45" dirty="0">
                <a:solidFill>
                  <a:srgbClr val="FFFFFF"/>
                </a:solidFill>
                <a:latin typeface="Calibri"/>
                <a:cs typeface="Calibri"/>
              </a:rPr>
              <a:t>REPORT-2019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849943" y="-2289436"/>
            <a:ext cx="3345815" cy="1448473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1" marR="819175">
              <a:lnSpc>
                <a:spcPts val="1380"/>
              </a:lnSpc>
              <a:spcBef>
                <a:spcPts val="195"/>
              </a:spcBef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16.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RRC </a:t>
            </a:r>
            <a:r>
              <a:rPr sz="1200" b="1" spc="-50" dirty="0">
                <a:solidFill>
                  <a:srgbClr val="231F20"/>
                </a:solidFill>
                <a:latin typeface="Calibri"/>
                <a:cs typeface="Calibri"/>
              </a:rPr>
              <a:t>AT </a:t>
            </a:r>
            <a:r>
              <a:rPr sz="1200" b="1" spc="-35" dirty="0">
                <a:solidFill>
                  <a:srgbClr val="231F20"/>
                </a:solidFill>
                <a:latin typeface="Calibri"/>
                <a:cs typeface="Calibri"/>
              </a:rPr>
              <a:t>STATUE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UNITY </a:t>
            </a:r>
            <a:r>
              <a:rPr sz="1200" b="1" spc="-50" dirty="0">
                <a:solidFill>
                  <a:srgbClr val="231F20"/>
                </a:solidFill>
                <a:latin typeface="Calibri"/>
                <a:cs typeface="Calibri"/>
              </a:rPr>
              <a:t>JTLY.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WITH 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BARODA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BR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WIRC OF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ICAI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  <a:p>
            <a:pPr marL="12701">
              <a:lnSpc>
                <a:spcPts val="1315"/>
              </a:lnSpc>
            </a:pP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CA 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ABHAY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DESAI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,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CA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AVINASH PODDAR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,</a:t>
            </a:r>
            <a:endParaRPr sz="1200">
              <a:latin typeface="Calibri"/>
              <a:cs typeface="Calibri"/>
            </a:endParaRPr>
          </a:p>
          <a:p>
            <a:pPr marL="12701" marR="954434" algn="just">
              <a:lnSpc>
                <a:spcPts val="1380"/>
              </a:lnSpc>
              <a:spcBef>
                <a:spcPts val="65"/>
              </a:spcBef>
            </a:pP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CA 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GAURAV </a:t>
            </a:r>
            <a:r>
              <a:rPr sz="1200" b="1" spc="-25" dirty="0">
                <a:solidFill>
                  <a:srgbClr val="231F20"/>
                </a:solidFill>
                <a:latin typeface="Calibri"/>
                <a:cs typeface="Calibri"/>
              </a:rPr>
              <a:t>GUPTA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,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CA </a:t>
            </a:r>
            <a:r>
              <a:rPr sz="1200" b="1" spc="-25" dirty="0">
                <a:solidFill>
                  <a:srgbClr val="231F20"/>
                </a:solidFill>
                <a:latin typeface="Calibri"/>
                <a:cs typeface="Calibri"/>
              </a:rPr>
              <a:t>JATIN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HARJAI  CA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DHINAL SHAH ,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CA </a:t>
            </a:r>
            <a:r>
              <a:rPr sz="1200" b="1" spc="-45" dirty="0">
                <a:solidFill>
                  <a:srgbClr val="231F20"/>
                </a:solidFill>
                <a:latin typeface="Calibri"/>
                <a:cs typeface="Calibri"/>
              </a:rPr>
              <a:t>JAY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CHHAIRA , 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CA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ANKIT </a:t>
            </a:r>
            <a:r>
              <a:rPr sz="1200" b="1" spc="-35" dirty="0">
                <a:solidFill>
                  <a:srgbClr val="231F20"/>
                </a:solidFill>
                <a:latin typeface="Calibri"/>
                <a:cs typeface="Calibri"/>
              </a:rPr>
              <a:t>TALATI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,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CA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VIKAS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SHAH</a:t>
            </a:r>
            <a:endParaRPr sz="1200">
              <a:latin typeface="Calibri"/>
              <a:cs typeface="Calibri"/>
            </a:endParaRPr>
          </a:p>
          <a:p>
            <a:pPr marL="12701">
              <a:lnSpc>
                <a:spcPts val="1310"/>
              </a:lnSpc>
            </a:pPr>
            <a:r>
              <a:rPr sz="1200" b="1" spc="-35" dirty="0">
                <a:solidFill>
                  <a:srgbClr val="231F20"/>
                </a:solidFill>
                <a:latin typeface="Calibri"/>
                <a:cs typeface="Calibri"/>
              </a:rPr>
              <a:t>DATE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:23RD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NOVEMBER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AND 24TH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NOVEMBER</a:t>
            </a:r>
            <a:r>
              <a:rPr sz="1200" b="1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2019</a:t>
            </a:r>
            <a:endParaRPr sz="1200">
              <a:latin typeface="Calibri"/>
              <a:cs typeface="Calibri"/>
            </a:endParaRPr>
          </a:p>
          <a:p>
            <a:pPr marL="12701">
              <a:lnSpc>
                <a:spcPts val="1410"/>
              </a:lnSpc>
              <a:tabLst>
                <a:tab pos="1201456" algn="l"/>
              </a:tabLst>
            </a:pP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CPE 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r>
              <a:rPr sz="1200" b="1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9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HOURS	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NO.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PARTICIPANTS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41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19560" y="2539668"/>
            <a:ext cx="3399790" cy="2083435"/>
          </a:xfrm>
          <a:custGeom>
            <a:avLst/>
            <a:gdLst/>
            <a:ahLst/>
            <a:cxnLst/>
            <a:rect l="l" t="t" r="r" b="b"/>
            <a:pathLst>
              <a:path w="3399790" h="2083435">
                <a:moveTo>
                  <a:pt x="124801" y="0"/>
                </a:moveTo>
                <a:lnTo>
                  <a:pt x="3274970" y="0"/>
                </a:lnTo>
                <a:lnTo>
                  <a:pt x="3323428" y="8425"/>
                </a:lnTo>
                <a:lnTo>
                  <a:pt x="3363111" y="31364"/>
                </a:lnTo>
                <a:lnTo>
                  <a:pt x="3389924" y="65306"/>
                </a:lnTo>
                <a:lnTo>
                  <a:pt x="3399772" y="106743"/>
                </a:lnTo>
                <a:lnTo>
                  <a:pt x="3399772" y="1976194"/>
                </a:lnTo>
                <a:lnTo>
                  <a:pt x="3389921" y="2017631"/>
                </a:lnTo>
                <a:lnTo>
                  <a:pt x="3363102" y="2051572"/>
                </a:lnTo>
                <a:lnTo>
                  <a:pt x="3323418" y="2074509"/>
                </a:lnTo>
                <a:lnTo>
                  <a:pt x="3274970" y="2082934"/>
                </a:lnTo>
                <a:lnTo>
                  <a:pt x="124801" y="2082934"/>
                </a:lnTo>
                <a:lnTo>
                  <a:pt x="76354" y="2074512"/>
                </a:lnTo>
                <a:lnTo>
                  <a:pt x="36669" y="2051580"/>
                </a:lnTo>
                <a:lnTo>
                  <a:pt x="9851" y="2017640"/>
                </a:lnTo>
                <a:lnTo>
                  <a:pt x="0" y="1976194"/>
                </a:lnTo>
                <a:lnTo>
                  <a:pt x="0" y="106743"/>
                </a:lnTo>
                <a:lnTo>
                  <a:pt x="9847" y="65297"/>
                </a:lnTo>
                <a:lnTo>
                  <a:pt x="36659" y="31356"/>
                </a:lnTo>
                <a:lnTo>
                  <a:pt x="76341" y="8422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976963" y="2539668"/>
            <a:ext cx="3399790" cy="2083435"/>
          </a:xfrm>
          <a:custGeom>
            <a:avLst/>
            <a:gdLst/>
            <a:ahLst/>
            <a:cxnLst/>
            <a:rect l="l" t="t" r="r" b="b"/>
            <a:pathLst>
              <a:path w="3399790" h="2083435">
                <a:moveTo>
                  <a:pt x="124801" y="0"/>
                </a:moveTo>
                <a:lnTo>
                  <a:pt x="3274970" y="0"/>
                </a:lnTo>
                <a:lnTo>
                  <a:pt x="3323428" y="8425"/>
                </a:lnTo>
                <a:lnTo>
                  <a:pt x="3363111" y="31364"/>
                </a:lnTo>
                <a:lnTo>
                  <a:pt x="3389924" y="65306"/>
                </a:lnTo>
                <a:lnTo>
                  <a:pt x="3399772" y="106743"/>
                </a:lnTo>
                <a:lnTo>
                  <a:pt x="3399772" y="1976194"/>
                </a:lnTo>
                <a:lnTo>
                  <a:pt x="3389921" y="2017631"/>
                </a:lnTo>
                <a:lnTo>
                  <a:pt x="3363102" y="2051572"/>
                </a:lnTo>
                <a:lnTo>
                  <a:pt x="3323418" y="2074509"/>
                </a:lnTo>
                <a:lnTo>
                  <a:pt x="3274970" y="2082934"/>
                </a:lnTo>
                <a:lnTo>
                  <a:pt x="124801" y="2082934"/>
                </a:lnTo>
                <a:lnTo>
                  <a:pt x="76353" y="2074512"/>
                </a:lnTo>
                <a:lnTo>
                  <a:pt x="36669" y="2051580"/>
                </a:lnTo>
                <a:lnTo>
                  <a:pt x="9851" y="2017640"/>
                </a:lnTo>
                <a:lnTo>
                  <a:pt x="0" y="1976194"/>
                </a:lnTo>
                <a:lnTo>
                  <a:pt x="0" y="106743"/>
                </a:lnTo>
                <a:lnTo>
                  <a:pt x="9847" y="65297"/>
                </a:lnTo>
                <a:lnTo>
                  <a:pt x="36659" y="31356"/>
                </a:lnTo>
                <a:lnTo>
                  <a:pt x="76341" y="8422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19560" y="4967873"/>
            <a:ext cx="3399790" cy="2083435"/>
          </a:xfrm>
          <a:custGeom>
            <a:avLst/>
            <a:gdLst/>
            <a:ahLst/>
            <a:cxnLst/>
            <a:rect l="l" t="t" r="r" b="b"/>
            <a:pathLst>
              <a:path w="3399790" h="2083434">
                <a:moveTo>
                  <a:pt x="124801" y="0"/>
                </a:moveTo>
                <a:lnTo>
                  <a:pt x="3274970" y="0"/>
                </a:lnTo>
                <a:lnTo>
                  <a:pt x="3323428" y="8425"/>
                </a:lnTo>
                <a:lnTo>
                  <a:pt x="3363111" y="31364"/>
                </a:lnTo>
                <a:lnTo>
                  <a:pt x="3389924" y="65306"/>
                </a:lnTo>
                <a:lnTo>
                  <a:pt x="3399772" y="106743"/>
                </a:lnTo>
                <a:lnTo>
                  <a:pt x="3399772" y="1976194"/>
                </a:lnTo>
                <a:lnTo>
                  <a:pt x="3389921" y="2017631"/>
                </a:lnTo>
                <a:lnTo>
                  <a:pt x="3363102" y="2051572"/>
                </a:lnTo>
                <a:lnTo>
                  <a:pt x="3323418" y="2074509"/>
                </a:lnTo>
                <a:lnTo>
                  <a:pt x="3274970" y="2082934"/>
                </a:lnTo>
                <a:lnTo>
                  <a:pt x="124801" y="2082934"/>
                </a:lnTo>
                <a:lnTo>
                  <a:pt x="76354" y="2074512"/>
                </a:lnTo>
                <a:lnTo>
                  <a:pt x="36669" y="2051580"/>
                </a:lnTo>
                <a:lnTo>
                  <a:pt x="9851" y="2017641"/>
                </a:lnTo>
                <a:lnTo>
                  <a:pt x="0" y="1976194"/>
                </a:lnTo>
                <a:lnTo>
                  <a:pt x="0" y="106743"/>
                </a:lnTo>
                <a:lnTo>
                  <a:pt x="9847" y="65297"/>
                </a:lnTo>
                <a:lnTo>
                  <a:pt x="36659" y="31356"/>
                </a:lnTo>
                <a:lnTo>
                  <a:pt x="76341" y="8422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976963" y="4967873"/>
            <a:ext cx="3399790" cy="2083435"/>
          </a:xfrm>
          <a:custGeom>
            <a:avLst/>
            <a:gdLst/>
            <a:ahLst/>
            <a:cxnLst/>
            <a:rect l="l" t="t" r="r" b="b"/>
            <a:pathLst>
              <a:path w="3399790" h="2083434">
                <a:moveTo>
                  <a:pt x="124801" y="0"/>
                </a:moveTo>
                <a:lnTo>
                  <a:pt x="3274970" y="0"/>
                </a:lnTo>
                <a:lnTo>
                  <a:pt x="3323428" y="8425"/>
                </a:lnTo>
                <a:lnTo>
                  <a:pt x="3363111" y="31364"/>
                </a:lnTo>
                <a:lnTo>
                  <a:pt x="3389924" y="65306"/>
                </a:lnTo>
                <a:lnTo>
                  <a:pt x="3399772" y="106743"/>
                </a:lnTo>
                <a:lnTo>
                  <a:pt x="3399772" y="1976194"/>
                </a:lnTo>
                <a:lnTo>
                  <a:pt x="3389921" y="2017631"/>
                </a:lnTo>
                <a:lnTo>
                  <a:pt x="3363102" y="2051572"/>
                </a:lnTo>
                <a:lnTo>
                  <a:pt x="3323418" y="2074509"/>
                </a:lnTo>
                <a:lnTo>
                  <a:pt x="3274970" y="2082934"/>
                </a:lnTo>
                <a:lnTo>
                  <a:pt x="124801" y="2082934"/>
                </a:lnTo>
                <a:lnTo>
                  <a:pt x="76353" y="2074512"/>
                </a:lnTo>
                <a:lnTo>
                  <a:pt x="36669" y="2051580"/>
                </a:lnTo>
                <a:lnTo>
                  <a:pt x="9851" y="2017641"/>
                </a:lnTo>
                <a:lnTo>
                  <a:pt x="0" y="1976194"/>
                </a:lnTo>
                <a:lnTo>
                  <a:pt x="0" y="106743"/>
                </a:lnTo>
                <a:lnTo>
                  <a:pt x="9847" y="65297"/>
                </a:lnTo>
                <a:lnTo>
                  <a:pt x="36659" y="31356"/>
                </a:lnTo>
                <a:lnTo>
                  <a:pt x="76341" y="8422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19560" y="7379268"/>
            <a:ext cx="3399790" cy="2083435"/>
          </a:xfrm>
          <a:custGeom>
            <a:avLst/>
            <a:gdLst/>
            <a:ahLst/>
            <a:cxnLst/>
            <a:rect l="l" t="t" r="r" b="b"/>
            <a:pathLst>
              <a:path w="3399790" h="2083434">
                <a:moveTo>
                  <a:pt x="124801" y="0"/>
                </a:moveTo>
                <a:lnTo>
                  <a:pt x="3274970" y="0"/>
                </a:lnTo>
                <a:lnTo>
                  <a:pt x="3323428" y="8425"/>
                </a:lnTo>
                <a:lnTo>
                  <a:pt x="3363111" y="31363"/>
                </a:lnTo>
                <a:lnTo>
                  <a:pt x="3389924" y="65305"/>
                </a:lnTo>
                <a:lnTo>
                  <a:pt x="3399772" y="106743"/>
                </a:lnTo>
                <a:lnTo>
                  <a:pt x="3399772" y="1976194"/>
                </a:lnTo>
                <a:lnTo>
                  <a:pt x="3389921" y="2017631"/>
                </a:lnTo>
                <a:lnTo>
                  <a:pt x="3363102" y="2051572"/>
                </a:lnTo>
                <a:lnTo>
                  <a:pt x="3323418" y="2074509"/>
                </a:lnTo>
                <a:lnTo>
                  <a:pt x="3274970" y="2082934"/>
                </a:lnTo>
                <a:lnTo>
                  <a:pt x="124801" y="2082934"/>
                </a:lnTo>
                <a:lnTo>
                  <a:pt x="76354" y="2074512"/>
                </a:lnTo>
                <a:lnTo>
                  <a:pt x="36669" y="2051580"/>
                </a:lnTo>
                <a:lnTo>
                  <a:pt x="9851" y="2017640"/>
                </a:lnTo>
                <a:lnTo>
                  <a:pt x="0" y="1976194"/>
                </a:lnTo>
                <a:lnTo>
                  <a:pt x="0" y="106743"/>
                </a:lnTo>
                <a:lnTo>
                  <a:pt x="9847" y="65296"/>
                </a:lnTo>
                <a:lnTo>
                  <a:pt x="36659" y="31355"/>
                </a:lnTo>
                <a:lnTo>
                  <a:pt x="76341" y="8422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976963" y="7379268"/>
            <a:ext cx="3399790" cy="2083435"/>
          </a:xfrm>
          <a:custGeom>
            <a:avLst/>
            <a:gdLst/>
            <a:ahLst/>
            <a:cxnLst/>
            <a:rect l="l" t="t" r="r" b="b"/>
            <a:pathLst>
              <a:path w="3399790" h="2083434">
                <a:moveTo>
                  <a:pt x="124801" y="0"/>
                </a:moveTo>
                <a:lnTo>
                  <a:pt x="3274970" y="0"/>
                </a:lnTo>
                <a:lnTo>
                  <a:pt x="3323428" y="8425"/>
                </a:lnTo>
                <a:lnTo>
                  <a:pt x="3363111" y="31363"/>
                </a:lnTo>
                <a:lnTo>
                  <a:pt x="3389924" y="65305"/>
                </a:lnTo>
                <a:lnTo>
                  <a:pt x="3399772" y="106743"/>
                </a:lnTo>
                <a:lnTo>
                  <a:pt x="3399772" y="1976194"/>
                </a:lnTo>
                <a:lnTo>
                  <a:pt x="3389921" y="2017631"/>
                </a:lnTo>
                <a:lnTo>
                  <a:pt x="3363102" y="2051572"/>
                </a:lnTo>
                <a:lnTo>
                  <a:pt x="3323418" y="2074509"/>
                </a:lnTo>
                <a:lnTo>
                  <a:pt x="3274970" y="2082934"/>
                </a:lnTo>
                <a:lnTo>
                  <a:pt x="124801" y="2082934"/>
                </a:lnTo>
                <a:lnTo>
                  <a:pt x="76353" y="2074512"/>
                </a:lnTo>
                <a:lnTo>
                  <a:pt x="36669" y="2051580"/>
                </a:lnTo>
                <a:lnTo>
                  <a:pt x="9851" y="2017640"/>
                </a:lnTo>
                <a:lnTo>
                  <a:pt x="0" y="1976194"/>
                </a:lnTo>
                <a:lnTo>
                  <a:pt x="0" y="106743"/>
                </a:lnTo>
                <a:lnTo>
                  <a:pt x="9847" y="65296"/>
                </a:lnTo>
                <a:lnTo>
                  <a:pt x="36659" y="31355"/>
                </a:lnTo>
                <a:lnTo>
                  <a:pt x="76341" y="8422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" y="1090331"/>
            <a:ext cx="3274695" cy="595630"/>
          </a:xfrm>
          <a:custGeom>
            <a:avLst/>
            <a:gdLst/>
            <a:ahLst/>
            <a:cxnLst/>
            <a:rect l="l" t="t" r="r" b="b"/>
            <a:pathLst>
              <a:path w="3274695" h="595630">
                <a:moveTo>
                  <a:pt x="2995315" y="0"/>
                </a:moveTo>
                <a:lnTo>
                  <a:pt x="0" y="0"/>
                </a:lnTo>
                <a:lnTo>
                  <a:pt x="0" y="595383"/>
                </a:lnTo>
                <a:lnTo>
                  <a:pt x="2995315" y="595383"/>
                </a:lnTo>
                <a:lnTo>
                  <a:pt x="3040400" y="591468"/>
                </a:lnTo>
                <a:lnTo>
                  <a:pt x="3083229" y="580139"/>
                </a:lnTo>
                <a:lnTo>
                  <a:pt x="3123215" y="562022"/>
                </a:lnTo>
                <a:lnTo>
                  <a:pt x="3159771" y="537743"/>
                </a:lnTo>
                <a:lnTo>
                  <a:pt x="3192311" y="507928"/>
                </a:lnTo>
                <a:lnTo>
                  <a:pt x="3220249" y="473201"/>
                </a:lnTo>
                <a:lnTo>
                  <a:pt x="3243000" y="434189"/>
                </a:lnTo>
                <a:lnTo>
                  <a:pt x="3259976" y="391517"/>
                </a:lnTo>
                <a:lnTo>
                  <a:pt x="3270591" y="345810"/>
                </a:lnTo>
                <a:lnTo>
                  <a:pt x="3274260" y="297687"/>
                </a:lnTo>
                <a:lnTo>
                  <a:pt x="3270592" y="249572"/>
                </a:lnTo>
                <a:lnTo>
                  <a:pt x="3259978" y="203866"/>
                </a:lnTo>
                <a:lnTo>
                  <a:pt x="3243005" y="161194"/>
                </a:lnTo>
                <a:lnTo>
                  <a:pt x="3220257" y="122182"/>
                </a:lnTo>
                <a:lnTo>
                  <a:pt x="3192320" y="87455"/>
                </a:lnTo>
                <a:lnTo>
                  <a:pt x="3159781" y="57639"/>
                </a:lnTo>
                <a:lnTo>
                  <a:pt x="3123226" y="33360"/>
                </a:lnTo>
                <a:lnTo>
                  <a:pt x="3083239" y="15244"/>
                </a:lnTo>
                <a:lnTo>
                  <a:pt x="3040407" y="3915"/>
                </a:lnTo>
                <a:lnTo>
                  <a:pt x="2995315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237957" y="1065994"/>
            <a:ext cx="2821940" cy="34560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1">
              <a:spcBef>
                <a:spcPts val="114"/>
              </a:spcBef>
            </a:pPr>
            <a:r>
              <a:rPr sz="2150" b="1" spc="10" dirty="0">
                <a:solidFill>
                  <a:srgbClr val="FFFFFF"/>
                </a:solidFill>
                <a:latin typeface="Calibri"/>
                <a:cs typeface="Calibri"/>
              </a:rPr>
              <a:t>JOINT PROGRAMS</a:t>
            </a:r>
            <a:r>
              <a:rPr sz="215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50" b="1" spc="10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37937" y="1331360"/>
            <a:ext cx="2324735" cy="34560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1">
              <a:spcBef>
                <a:spcPts val="114"/>
              </a:spcBef>
            </a:pPr>
            <a:r>
              <a:rPr sz="2150" b="1" spc="5" dirty="0">
                <a:solidFill>
                  <a:srgbClr val="FFFFFF"/>
                </a:solidFill>
                <a:latin typeface="Calibri"/>
                <a:cs typeface="Calibri"/>
              </a:rPr>
              <a:t>NEAR </a:t>
            </a:r>
            <a:r>
              <a:rPr sz="2150" b="1" spc="-25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215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50" b="1" spc="10" dirty="0">
                <a:solidFill>
                  <a:srgbClr val="FFFFFF"/>
                </a:solidFill>
                <a:latin typeface="Calibri"/>
                <a:cs typeface="Calibri"/>
              </a:rPr>
              <a:t>BRANCHES</a:t>
            </a:r>
            <a:endParaRPr sz="2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156" y="7286731"/>
            <a:ext cx="3594293" cy="28386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76847" y="4839336"/>
            <a:ext cx="3600000" cy="234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76847" y="2411135"/>
            <a:ext cx="3600000" cy="2340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9448" y="4839336"/>
            <a:ext cx="3600000" cy="2340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9448" y="2411135"/>
            <a:ext cx="3600000" cy="2340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" y="10403598"/>
            <a:ext cx="7560309" cy="288925"/>
          </a:xfrm>
          <a:custGeom>
            <a:avLst/>
            <a:gdLst/>
            <a:ahLst/>
            <a:cxnLst/>
            <a:rect l="l" t="t" r="r" b="b"/>
            <a:pathLst>
              <a:path w="7560309" h="288925">
                <a:moveTo>
                  <a:pt x="0" y="288403"/>
                </a:moveTo>
                <a:lnTo>
                  <a:pt x="7559999" y="288403"/>
                </a:lnTo>
                <a:lnTo>
                  <a:pt x="7559999" y="0"/>
                </a:lnTo>
                <a:lnTo>
                  <a:pt x="0" y="0"/>
                </a:lnTo>
                <a:lnTo>
                  <a:pt x="0" y="288403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49498" y="10403598"/>
            <a:ext cx="2179320" cy="288925"/>
          </a:xfrm>
          <a:custGeom>
            <a:avLst/>
            <a:gdLst/>
            <a:ahLst/>
            <a:cxnLst/>
            <a:rect l="l" t="t" r="r" b="b"/>
            <a:pathLst>
              <a:path w="2179320" h="288925">
                <a:moveTo>
                  <a:pt x="2178716" y="0"/>
                </a:moveTo>
                <a:lnTo>
                  <a:pt x="1240045" y="0"/>
                </a:lnTo>
                <a:lnTo>
                  <a:pt x="0" y="288403"/>
                </a:lnTo>
                <a:lnTo>
                  <a:pt x="1693480" y="288403"/>
                </a:lnTo>
                <a:lnTo>
                  <a:pt x="2178716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42979" y="10403598"/>
            <a:ext cx="4117340" cy="288925"/>
          </a:xfrm>
          <a:custGeom>
            <a:avLst/>
            <a:gdLst/>
            <a:ahLst/>
            <a:cxnLst/>
            <a:rect l="l" t="t" r="r" b="b"/>
            <a:pathLst>
              <a:path w="4117340" h="288925">
                <a:moveTo>
                  <a:pt x="4117020" y="0"/>
                </a:moveTo>
                <a:lnTo>
                  <a:pt x="485235" y="0"/>
                </a:lnTo>
                <a:lnTo>
                  <a:pt x="0" y="288403"/>
                </a:lnTo>
                <a:lnTo>
                  <a:pt x="4117020" y="288403"/>
                </a:lnTo>
                <a:lnTo>
                  <a:pt x="4117020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-1136" y="10229693"/>
            <a:ext cx="7103745" cy="108585"/>
          </a:xfrm>
          <a:custGeom>
            <a:avLst/>
            <a:gdLst/>
            <a:ahLst/>
            <a:cxnLst/>
            <a:rect l="l" t="t" r="r" b="b"/>
            <a:pathLst>
              <a:path w="7103745" h="108584">
                <a:moveTo>
                  <a:pt x="6953187" y="0"/>
                </a:moveTo>
                <a:lnTo>
                  <a:pt x="0" y="0"/>
                </a:lnTo>
                <a:lnTo>
                  <a:pt x="0" y="108572"/>
                </a:lnTo>
                <a:lnTo>
                  <a:pt x="7103549" y="108572"/>
                </a:lnTo>
                <a:lnTo>
                  <a:pt x="7091734" y="66308"/>
                </a:lnTo>
                <a:lnTo>
                  <a:pt x="7059512" y="31797"/>
                </a:lnTo>
                <a:lnTo>
                  <a:pt x="7011719" y="8531"/>
                </a:lnTo>
                <a:lnTo>
                  <a:pt x="695318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27415" y="398385"/>
            <a:ext cx="4524375" cy="471805"/>
          </a:xfrm>
          <a:custGeom>
            <a:avLst/>
            <a:gdLst/>
            <a:ahLst/>
            <a:cxnLst/>
            <a:rect l="l" t="t" r="r" b="b"/>
            <a:pathLst>
              <a:path w="4524375" h="471805">
                <a:moveTo>
                  <a:pt x="0" y="471622"/>
                </a:moveTo>
                <a:lnTo>
                  <a:pt x="4523831" y="471622"/>
                </a:lnTo>
                <a:lnTo>
                  <a:pt x="4523831" y="0"/>
                </a:lnTo>
                <a:lnTo>
                  <a:pt x="0" y="0"/>
                </a:lnTo>
                <a:lnTo>
                  <a:pt x="0" y="471622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0001" y="0"/>
            <a:ext cx="7371715" cy="1057910"/>
          </a:xfrm>
          <a:custGeom>
            <a:avLst/>
            <a:gdLst/>
            <a:ahLst/>
            <a:cxnLst/>
            <a:rect l="l" t="t" r="r" b="b"/>
            <a:pathLst>
              <a:path w="7371715" h="1057910">
                <a:moveTo>
                  <a:pt x="7371245" y="0"/>
                </a:moveTo>
                <a:lnTo>
                  <a:pt x="0" y="0"/>
                </a:lnTo>
                <a:lnTo>
                  <a:pt x="0" y="1057291"/>
                </a:lnTo>
                <a:lnTo>
                  <a:pt x="2564780" y="1057291"/>
                </a:lnTo>
                <a:lnTo>
                  <a:pt x="2615145" y="1056674"/>
                </a:lnTo>
                <a:lnTo>
                  <a:pt x="2665359" y="1054829"/>
                </a:lnTo>
                <a:lnTo>
                  <a:pt x="2715383" y="1051763"/>
                </a:lnTo>
                <a:lnTo>
                  <a:pt x="2765176" y="1047485"/>
                </a:lnTo>
                <a:lnTo>
                  <a:pt x="2814701" y="1042001"/>
                </a:lnTo>
                <a:lnTo>
                  <a:pt x="2863918" y="1035321"/>
                </a:lnTo>
                <a:lnTo>
                  <a:pt x="2912787" y="1027451"/>
                </a:lnTo>
                <a:lnTo>
                  <a:pt x="2961269" y="1018400"/>
                </a:lnTo>
                <a:lnTo>
                  <a:pt x="3009325" y="1008175"/>
                </a:lnTo>
                <a:lnTo>
                  <a:pt x="3056916" y="996785"/>
                </a:lnTo>
                <a:lnTo>
                  <a:pt x="3104002" y="984237"/>
                </a:lnTo>
                <a:lnTo>
                  <a:pt x="3150545" y="970539"/>
                </a:lnTo>
                <a:lnTo>
                  <a:pt x="3196504" y="955699"/>
                </a:lnTo>
                <a:lnTo>
                  <a:pt x="3241842" y="939724"/>
                </a:lnTo>
                <a:lnTo>
                  <a:pt x="3286518" y="922623"/>
                </a:lnTo>
                <a:lnTo>
                  <a:pt x="3330493" y="904403"/>
                </a:lnTo>
                <a:lnTo>
                  <a:pt x="3743885" y="726437"/>
                </a:lnTo>
                <a:lnTo>
                  <a:pt x="3789326" y="707465"/>
                </a:lnTo>
                <a:lnTo>
                  <a:pt x="3835353" y="689418"/>
                </a:lnTo>
                <a:lnTo>
                  <a:pt x="3881941" y="672301"/>
                </a:lnTo>
                <a:lnTo>
                  <a:pt x="3929064" y="656120"/>
                </a:lnTo>
                <a:lnTo>
                  <a:pt x="3976696" y="640879"/>
                </a:lnTo>
                <a:lnTo>
                  <a:pt x="4024810" y="626583"/>
                </a:lnTo>
                <a:lnTo>
                  <a:pt x="4073380" y="613239"/>
                </a:lnTo>
                <a:lnTo>
                  <a:pt x="4122382" y="600850"/>
                </a:lnTo>
                <a:lnTo>
                  <a:pt x="4171788" y="589423"/>
                </a:lnTo>
                <a:lnTo>
                  <a:pt x="4221573" y="578962"/>
                </a:lnTo>
                <a:lnTo>
                  <a:pt x="4271710" y="569473"/>
                </a:lnTo>
                <a:lnTo>
                  <a:pt x="4322175" y="560960"/>
                </a:lnTo>
                <a:lnTo>
                  <a:pt x="4372940" y="553430"/>
                </a:lnTo>
                <a:lnTo>
                  <a:pt x="4423980" y="546887"/>
                </a:lnTo>
                <a:lnTo>
                  <a:pt x="4475269" y="541336"/>
                </a:lnTo>
                <a:lnTo>
                  <a:pt x="4526780" y="536783"/>
                </a:lnTo>
                <a:lnTo>
                  <a:pt x="4578489" y="533232"/>
                </a:lnTo>
                <a:lnTo>
                  <a:pt x="4630369" y="530690"/>
                </a:lnTo>
                <a:lnTo>
                  <a:pt x="4682393" y="529161"/>
                </a:lnTo>
                <a:lnTo>
                  <a:pt x="7371245" y="528650"/>
                </a:lnTo>
                <a:lnTo>
                  <a:pt x="7371245" y="0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33663" y="2"/>
            <a:ext cx="3314700" cy="814705"/>
          </a:xfrm>
          <a:custGeom>
            <a:avLst/>
            <a:gdLst/>
            <a:ahLst/>
            <a:cxnLst/>
            <a:rect l="l" t="t" r="r" b="b"/>
            <a:pathLst>
              <a:path w="3314700" h="814705">
                <a:moveTo>
                  <a:pt x="1466841" y="0"/>
                </a:moveTo>
                <a:lnTo>
                  <a:pt x="0" y="0"/>
                </a:lnTo>
                <a:lnTo>
                  <a:pt x="1403633" y="814421"/>
                </a:lnTo>
                <a:lnTo>
                  <a:pt x="1603245" y="726437"/>
                </a:lnTo>
                <a:lnTo>
                  <a:pt x="1647630" y="707465"/>
                </a:lnTo>
                <a:lnTo>
                  <a:pt x="1692589" y="689418"/>
                </a:lnTo>
                <a:lnTo>
                  <a:pt x="1738094" y="672301"/>
                </a:lnTo>
                <a:lnTo>
                  <a:pt x="1784122" y="656120"/>
                </a:lnTo>
                <a:lnTo>
                  <a:pt x="1830647" y="640879"/>
                </a:lnTo>
                <a:lnTo>
                  <a:pt x="1877643" y="626583"/>
                </a:lnTo>
                <a:lnTo>
                  <a:pt x="1925085" y="613239"/>
                </a:lnTo>
                <a:lnTo>
                  <a:pt x="1972948" y="600850"/>
                </a:lnTo>
                <a:lnTo>
                  <a:pt x="2021207" y="589423"/>
                </a:lnTo>
                <a:lnTo>
                  <a:pt x="2069835" y="578962"/>
                </a:lnTo>
                <a:lnTo>
                  <a:pt x="2118807" y="569473"/>
                </a:lnTo>
                <a:lnTo>
                  <a:pt x="2168099" y="560960"/>
                </a:lnTo>
                <a:lnTo>
                  <a:pt x="2217685" y="553430"/>
                </a:lnTo>
                <a:lnTo>
                  <a:pt x="2267539" y="546887"/>
                </a:lnTo>
                <a:lnTo>
                  <a:pt x="2317637" y="541336"/>
                </a:lnTo>
                <a:lnTo>
                  <a:pt x="2367952" y="536783"/>
                </a:lnTo>
                <a:lnTo>
                  <a:pt x="2418459" y="533232"/>
                </a:lnTo>
                <a:lnTo>
                  <a:pt x="2469134" y="530690"/>
                </a:lnTo>
                <a:lnTo>
                  <a:pt x="2519950" y="529161"/>
                </a:lnTo>
                <a:lnTo>
                  <a:pt x="2570882" y="528650"/>
                </a:lnTo>
                <a:lnTo>
                  <a:pt x="3314252" y="528650"/>
                </a:lnTo>
                <a:lnTo>
                  <a:pt x="1466841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85198" y="870007"/>
            <a:ext cx="826135" cy="187325"/>
          </a:xfrm>
          <a:custGeom>
            <a:avLst/>
            <a:gdLst/>
            <a:ahLst/>
            <a:cxnLst/>
            <a:rect l="l" t="t" r="r" b="b"/>
            <a:pathLst>
              <a:path w="826135" h="187325">
                <a:moveTo>
                  <a:pt x="825991" y="0"/>
                </a:moveTo>
                <a:lnTo>
                  <a:pt x="747898" y="34408"/>
                </a:lnTo>
                <a:lnTo>
                  <a:pt x="702059" y="53800"/>
                </a:lnTo>
                <a:lnTo>
                  <a:pt x="655444" y="71920"/>
                </a:lnTo>
                <a:lnTo>
                  <a:pt x="608100" y="88757"/>
                </a:lnTo>
                <a:lnTo>
                  <a:pt x="560073" y="104302"/>
                </a:lnTo>
                <a:lnTo>
                  <a:pt x="511409" y="118545"/>
                </a:lnTo>
                <a:lnTo>
                  <a:pt x="462155" y="131477"/>
                </a:lnTo>
                <a:lnTo>
                  <a:pt x="412358" y="143088"/>
                </a:lnTo>
                <a:lnTo>
                  <a:pt x="362064" y="153369"/>
                </a:lnTo>
                <a:lnTo>
                  <a:pt x="311319" y="162310"/>
                </a:lnTo>
                <a:lnTo>
                  <a:pt x="260171" y="169901"/>
                </a:lnTo>
                <a:lnTo>
                  <a:pt x="208665" y="176134"/>
                </a:lnTo>
                <a:lnTo>
                  <a:pt x="156849" y="180998"/>
                </a:lnTo>
                <a:lnTo>
                  <a:pt x="104768" y="184485"/>
                </a:lnTo>
                <a:lnTo>
                  <a:pt x="52469" y="186583"/>
                </a:lnTo>
                <a:lnTo>
                  <a:pt x="0" y="187285"/>
                </a:lnTo>
                <a:lnTo>
                  <a:pt x="52470" y="186583"/>
                </a:lnTo>
                <a:lnTo>
                  <a:pt x="104769" y="184485"/>
                </a:lnTo>
                <a:lnTo>
                  <a:pt x="156851" y="180998"/>
                </a:lnTo>
                <a:lnTo>
                  <a:pt x="208669" y="176134"/>
                </a:lnTo>
                <a:lnTo>
                  <a:pt x="260177" y="169901"/>
                </a:lnTo>
                <a:lnTo>
                  <a:pt x="311327" y="162309"/>
                </a:lnTo>
                <a:lnTo>
                  <a:pt x="362075" y="153368"/>
                </a:lnTo>
                <a:lnTo>
                  <a:pt x="412372" y="143087"/>
                </a:lnTo>
                <a:lnTo>
                  <a:pt x="462173" y="131475"/>
                </a:lnTo>
                <a:lnTo>
                  <a:pt x="511431" y="118542"/>
                </a:lnTo>
                <a:lnTo>
                  <a:pt x="560099" y="104298"/>
                </a:lnTo>
                <a:lnTo>
                  <a:pt x="608131" y="88752"/>
                </a:lnTo>
                <a:lnTo>
                  <a:pt x="655480" y="71913"/>
                </a:lnTo>
                <a:lnTo>
                  <a:pt x="702100" y="53792"/>
                </a:lnTo>
                <a:lnTo>
                  <a:pt x="747945" y="34397"/>
                </a:lnTo>
                <a:lnTo>
                  <a:pt x="825991" y="0"/>
                </a:lnTo>
                <a:close/>
              </a:path>
            </a:pathLst>
          </a:custGeom>
          <a:solidFill>
            <a:srgbClr val="D28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6" y="0"/>
            <a:ext cx="3629660" cy="1057910"/>
          </a:xfrm>
          <a:custGeom>
            <a:avLst/>
            <a:gdLst/>
            <a:ahLst/>
            <a:cxnLst/>
            <a:rect l="l" t="t" r="r" b="b"/>
            <a:pathLst>
              <a:path w="3629660" h="1057910">
                <a:moveTo>
                  <a:pt x="2155827" y="0"/>
                </a:moveTo>
                <a:lnTo>
                  <a:pt x="0" y="0"/>
                </a:lnTo>
                <a:lnTo>
                  <a:pt x="0" y="1057291"/>
                </a:lnTo>
                <a:lnTo>
                  <a:pt x="2629825" y="1057291"/>
                </a:lnTo>
                <a:lnTo>
                  <a:pt x="2681467" y="1056674"/>
                </a:lnTo>
                <a:lnTo>
                  <a:pt x="2732955" y="1054829"/>
                </a:lnTo>
                <a:lnTo>
                  <a:pt x="2784247" y="1051763"/>
                </a:lnTo>
                <a:lnTo>
                  <a:pt x="2835303" y="1047485"/>
                </a:lnTo>
                <a:lnTo>
                  <a:pt x="2886084" y="1042001"/>
                </a:lnTo>
                <a:lnTo>
                  <a:pt x="2936548" y="1035321"/>
                </a:lnTo>
                <a:lnTo>
                  <a:pt x="2986657" y="1027451"/>
                </a:lnTo>
                <a:lnTo>
                  <a:pt x="3036369" y="1018400"/>
                </a:lnTo>
                <a:lnTo>
                  <a:pt x="3085644" y="1008175"/>
                </a:lnTo>
                <a:lnTo>
                  <a:pt x="3134441" y="996785"/>
                </a:lnTo>
                <a:lnTo>
                  <a:pt x="3182722" y="984237"/>
                </a:lnTo>
                <a:lnTo>
                  <a:pt x="3230445" y="970539"/>
                </a:lnTo>
                <a:lnTo>
                  <a:pt x="3277570" y="955699"/>
                </a:lnTo>
                <a:lnTo>
                  <a:pt x="3324057" y="939724"/>
                </a:lnTo>
                <a:lnTo>
                  <a:pt x="3369866" y="922623"/>
                </a:lnTo>
                <a:lnTo>
                  <a:pt x="3414956" y="904403"/>
                </a:lnTo>
                <a:lnTo>
                  <a:pt x="3629290" y="814421"/>
                </a:lnTo>
                <a:lnTo>
                  <a:pt x="2155827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08" y="465289"/>
            <a:ext cx="7558405" cy="614680"/>
          </a:xfrm>
          <a:custGeom>
            <a:avLst/>
            <a:gdLst/>
            <a:ahLst/>
            <a:cxnLst/>
            <a:rect l="l" t="t" r="r" b="b"/>
            <a:pathLst>
              <a:path w="7558405" h="614680">
                <a:moveTo>
                  <a:pt x="7558186" y="0"/>
                </a:moveTo>
                <a:lnTo>
                  <a:pt x="4749631" y="0"/>
                </a:lnTo>
                <a:lnTo>
                  <a:pt x="4698708" y="463"/>
                </a:lnTo>
                <a:lnTo>
                  <a:pt x="4647896" y="1850"/>
                </a:lnTo>
                <a:lnTo>
                  <a:pt x="4597215" y="4157"/>
                </a:lnTo>
                <a:lnTo>
                  <a:pt x="4546691" y="7379"/>
                </a:lnTo>
                <a:lnTo>
                  <a:pt x="4496344" y="11511"/>
                </a:lnTo>
                <a:lnTo>
                  <a:pt x="4446199" y="16549"/>
                </a:lnTo>
                <a:lnTo>
                  <a:pt x="4396279" y="22488"/>
                </a:lnTo>
                <a:lnTo>
                  <a:pt x="4346607" y="29325"/>
                </a:lnTo>
                <a:lnTo>
                  <a:pt x="4297204" y="37054"/>
                </a:lnTo>
                <a:lnTo>
                  <a:pt x="4248096" y="45671"/>
                </a:lnTo>
                <a:lnTo>
                  <a:pt x="4199304" y="55171"/>
                </a:lnTo>
                <a:lnTo>
                  <a:pt x="4150851" y="65551"/>
                </a:lnTo>
                <a:lnTo>
                  <a:pt x="4102762" y="76805"/>
                </a:lnTo>
                <a:lnTo>
                  <a:pt x="4055058" y="88930"/>
                </a:lnTo>
                <a:lnTo>
                  <a:pt x="4007762" y="101920"/>
                </a:lnTo>
                <a:lnTo>
                  <a:pt x="3960898" y="115771"/>
                </a:lnTo>
                <a:lnTo>
                  <a:pt x="3914489" y="130479"/>
                </a:lnTo>
                <a:lnTo>
                  <a:pt x="3868557" y="146039"/>
                </a:lnTo>
                <a:lnTo>
                  <a:pt x="3823031" y="162483"/>
                </a:lnTo>
                <a:lnTo>
                  <a:pt x="3778220" y="179697"/>
                </a:lnTo>
                <a:lnTo>
                  <a:pt x="3733859" y="197787"/>
                </a:lnTo>
                <a:lnTo>
                  <a:pt x="3309980" y="375759"/>
                </a:lnTo>
                <a:lnTo>
                  <a:pt x="3264890" y="393979"/>
                </a:lnTo>
                <a:lnTo>
                  <a:pt x="3219082" y="411079"/>
                </a:lnTo>
                <a:lnTo>
                  <a:pt x="3172595" y="427053"/>
                </a:lnTo>
                <a:lnTo>
                  <a:pt x="3125470" y="441893"/>
                </a:lnTo>
                <a:lnTo>
                  <a:pt x="3077747" y="455591"/>
                </a:lnTo>
                <a:lnTo>
                  <a:pt x="3029467" y="468138"/>
                </a:lnTo>
                <a:lnTo>
                  <a:pt x="2980669" y="479528"/>
                </a:lnTo>
                <a:lnTo>
                  <a:pt x="2931394" y="489752"/>
                </a:lnTo>
                <a:lnTo>
                  <a:pt x="2881683" y="498803"/>
                </a:lnTo>
                <a:lnTo>
                  <a:pt x="2831574" y="506672"/>
                </a:lnTo>
                <a:lnTo>
                  <a:pt x="2781110" y="513352"/>
                </a:lnTo>
                <a:lnTo>
                  <a:pt x="2730329" y="518835"/>
                </a:lnTo>
                <a:lnTo>
                  <a:pt x="2679272" y="523113"/>
                </a:lnTo>
                <a:lnTo>
                  <a:pt x="2627980" y="526179"/>
                </a:lnTo>
                <a:lnTo>
                  <a:pt x="2576492" y="528024"/>
                </a:lnTo>
                <a:lnTo>
                  <a:pt x="2524850" y="528641"/>
                </a:lnTo>
                <a:lnTo>
                  <a:pt x="0" y="528641"/>
                </a:lnTo>
                <a:lnTo>
                  <a:pt x="0" y="614321"/>
                </a:lnTo>
                <a:lnTo>
                  <a:pt x="2629825" y="614321"/>
                </a:lnTo>
                <a:lnTo>
                  <a:pt x="2681467" y="613705"/>
                </a:lnTo>
                <a:lnTo>
                  <a:pt x="2732955" y="611859"/>
                </a:lnTo>
                <a:lnTo>
                  <a:pt x="2784247" y="608794"/>
                </a:lnTo>
                <a:lnTo>
                  <a:pt x="2835303" y="604516"/>
                </a:lnTo>
                <a:lnTo>
                  <a:pt x="2886084" y="599032"/>
                </a:lnTo>
                <a:lnTo>
                  <a:pt x="2936548" y="592352"/>
                </a:lnTo>
                <a:lnTo>
                  <a:pt x="2986657" y="584483"/>
                </a:lnTo>
                <a:lnTo>
                  <a:pt x="3036369" y="575433"/>
                </a:lnTo>
                <a:lnTo>
                  <a:pt x="3085644" y="565208"/>
                </a:lnTo>
                <a:lnTo>
                  <a:pt x="3134441" y="553819"/>
                </a:lnTo>
                <a:lnTo>
                  <a:pt x="3182722" y="541271"/>
                </a:lnTo>
                <a:lnTo>
                  <a:pt x="3230445" y="527574"/>
                </a:lnTo>
                <a:lnTo>
                  <a:pt x="3277570" y="512734"/>
                </a:lnTo>
                <a:lnTo>
                  <a:pt x="3324057" y="496760"/>
                </a:lnTo>
                <a:lnTo>
                  <a:pt x="3369866" y="479659"/>
                </a:lnTo>
                <a:lnTo>
                  <a:pt x="3414956" y="461440"/>
                </a:lnTo>
                <a:lnTo>
                  <a:pt x="3838835" y="283467"/>
                </a:lnTo>
                <a:lnTo>
                  <a:pt x="3883195" y="265377"/>
                </a:lnTo>
                <a:lnTo>
                  <a:pt x="3928102" y="248126"/>
                </a:lnTo>
                <a:lnTo>
                  <a:pt x="3973533" y="231718"/>
                </a:lnTo>
                <a:lnTo>
                  <a:pt x="4019465" y="216158"/>
                </a:lnTo>
                <a:lnTo>
                  <a:pt x="4065874" y="201450"/>
                </a:lnTo>
                <a:lnTo>
                  <a:pt x="4112738" y="187598"/>
                </a:lnTo>
                <a:lnTo>
                  <a:pt x="4160033" y="174608"/>
                </a:lnTo>
                <a:lnTo>
                  <a:pt x="4207737" y="162483"/>
                </a:lnTo>
                <a:lnTo>
                  <a:pt x="4255827" y="151228"/>
                </a:lnTo>
                <a:lnTo>
                  <a:pt x="4304280" y="140848"/>
                </a:lnTo>
                <a:lnTo>
                  <a:pt x="4353072" y="131347"/>
                </a:lnTo>
                <a:lnTo>
                  <a:pt x="4402180" y="122729"/>
                </a:lnTo>
                <a:lnTo>
                  <a:pt x="4451583" y="115000"/>
                </a:lnTo>
                <a:lnTo>
                  <a:pt x="4501255" y="108163"/>
                </a:lnTo>
                <a:lnTo>
                  <a:pt x="4551176" y="102223"/>
                </a:lnTo>
                <a:lnTo>
                  <a:pt x="4601320" y="97185"/>
                </a:lnTo>
                <a:lnTo>
                  <a:pt x="4651667" y="93052"/>
                </a:lnTo>
                <a:lnTo>
                  <a:pt x="4702192" y="89830"/>
                </a:lnTo>
                <a:lnTo>
                  <a:pt x="4752872" y="87523"/>
                </a:lnTo>
                <a:lnTo>
                  <a:pt x="4803685" y="86136"/>
                </a:lnTo>
                <a:lnTo>
                  <a:pt x="7558186" y="85672"/>
                </a:lnTo>
                <a:lnTo>
                  <a:pt x="7558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934061" y="-3221413"/>
            <a:ext cx="5318760" cy="999633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1">
              <a:spcBef>
                <a:spcPts val="1575"/>
              </a:spcBef>
            </a:pP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 BRANCH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WIRC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55" dirty="0">
                <a:solidFill>
                  <a:srgbClr val="FFFFFF"/>
                </a:solidFill>
                <a:latin typeface="Calibri"/>
                <a:cs typeface="Calibri"/>
              </a:rPr>
              <a:t>ICAI</a:t>
            </a:r>
            <a:r>
              <a:rPr sz="2250" b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</a:t>
            </a:r>
            <a:endParaRPr sz="2250">
              <a:latin typeface="Calibri"/>
              <a:cs typeface="Calibri"/>
            </a:endParaRPr>
          </a:p>
          <a:p>
            <a:pPr marL="2672162">
              <a:spcBef>
                <a:spcPts val="1260"/>
              </a:spcBef>
            </a:pP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sz="18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45" dirty="0">
                <a:solidFill>
                  <a:srgbClr val="FFFFFF"/>
                </a:solidFill>
                <a:latin typeface="Calibri"/>
                <a:cs typeface="Calibri"/>
              </a:rPr>
              <a:t>REPORT-2019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849943" y="-2289436"/>
            <a:ext cx="3345815" cy="1448473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1" marR="819175">
              <a:lnSpc>
                <a:spcPts val="1380"/>
              </a:lnSpc>
              <a:spcBef>
                <a:spcPts val="195"/>
              </a:spcBef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16.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RRC </a:t>
            </a:r>
            <a:r>
              <a:rPr sz="1200" b="1" spc="-50" dirty="0">
                <a:solidFill>
                  <a:srgbClr val="231F20"/>
                </a:solidFill>
                <a:latin typeface="Calibri"/>
                <a:cs typeface="Calibri"/>
              </a:rPr>
              <a:t>AT </a:t>
            </a:r>
            <a:r>
              <a:rPr sz="1200" b="1" spc="-35" dirty="0">
                <a:solidFill>
                  <a:srgbClr val="231F20"/>
                </a:solidFill>
                <a:latin typeface="Calibri"/>
                <a:cs typeface="Calibri"/>
              </a:rPr>
              <a:t>STATUE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UNITY </a:t>
            </a:r>
            <a:r>
              <a:rPr sz="1200" b="1" spc="-50" dirty="0">
                <a:solidFill>
                  <a:srgbClr val="231F20"/>
                </a:solidFill>
                <a:latin typeface="Calibri"/>
                <a:cs typeface="Calibri"/>
              </a:rPr>
              <a:t>JTLY.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WITH 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BARODA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BR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WIRC OF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ICAI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  <a:p>
            <a:pPr marL="12701">
              <a:lnSpc>
                <a:spcPts val="1315"/>
              </a:lnSpc>
            </a:pP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CA 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ABHAY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DESAI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,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CA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AVINASH PODDAR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,</a:t>
            </a:r>
            <a:endParaRPr sz="1200">
              <a:latin typeface="Calibri"/>
              <a:cs typeface="Calibri"/>
            </a:endParaRPr>
          </a:p>
          <a:p>
            <a:pPr marL="12701" marR="954434" algn="just">
              <a:lnSpc>
                <a:spcPts val="1380"/>
              </a:lnSpc>
              <a:spcBef>
                <a:spcPts val="65"/>
              </a:spcBef>
            </a:pP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CA 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GAURAV </a:t>
            </a:r>
            <a:r>
              <a:rPr sz="1200" b="1" spc="-25" dirty="0">
                <a:solidFill>
                  <a:srgbClr val="231F20"/>
                </a:solidFill>
                <a:latin typeface="Calibri"/>
                <a:cs typeface="Calibri"/>
              </a:rPr>
              <a:t>GUPTA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,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CA </a:t>
            </a:r>
            <a:r>
              <a:rPr sz="1200" b="1" spc="-25" dirty="0">
                <a:solidFill>
                  <a:srgbClr val="231F20"/>
                </a:solidFill>
                <a:latin typeface="Calibri"/>
                <a:cs typeface="Calibri"/>
              </a:rPr>
              <a:t>JATIN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HARJAI  CA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DHINAL SHAH ,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CA </a:t>
            </a:r>
            <a:r>
              <a:rPr sz="1200" b="1" spc="-45" dirty="0">
                <a:solidFill>
                  <a:srgbClr val="231F20"/>
                </a:solidFill>
                <a:latin typeface="Calibri"/>
                <a:cs typeface="Calibri"/>
              </a:rPr>
              <a:t>JAY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CHHAIRA , 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CA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ANKIT </a:t>
            </a:r>
            <a:r>
              <a:rPr sz="1200" b="1" spc="-35" dirty="0">
                <a:solidFill>
                  <a:srgbClr val="231F20"/>
                </a:solidFill>
                <a:latin typeface="Calibri"/>
                <a:cs typeface="Calibri"/>
              </a:rPr>
              <a:t>TALATI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,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CA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VIKAS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SHAH</a:t>
            </a:r>
            <a:endParaRPr sz="1200">
              <a:latin typeface="Calibri"/>
              <a:cs typeface="Calibri"/>
            </a:endParaRPr>
          </a:p>
          <a:p>
            <a:pPr marL="12701">
              <a:lnSpc>
                <a:spcPts val="1310"/>
              </a:lnSpc>
            </a:pPr>
            <a:r>
              <a:rPr sz="1200" b="1" spc="-35" dirty="0">
                <a:solidFill>
                  <a:srgbClr val="231F20"/>
                </a:solidFill>
                <a:latin typeface="Calibri"/>
                <a:cs typeface="Calibri"/>
              </a:rPr>
              <a:t>DATE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:23RD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NOVEMBER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AND 24TH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NOVEMBER</a:t>
            </a:r>
            <a:r>
              <a:rPr sz="1200" b="1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2019</a:t>
            </a:r>
            <a:endParaRPr sz="1200">
              <a:latin typeface="Calibri"/>
              <a:cs typeface="Calibri"/>
            </a:endParaRPr>
          </a:p>
          <a:p>
            <a:pPr marL="12701">
              <a:lnSpc>
                <a:spcPts val="1410"/>
              </a:lnSpc>
              <a:tabLst>
                <a:tab pos="1201456" algn="l"/>
              </a:tabLst>
            </a:pP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CPE 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r>
              <a:rPr sz="1200" b="1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9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HOURS	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NO.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PARTICIPANTS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41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19560" y="2539668"/>
            <a:ext cx="3399790" cy="2083435"/>
          </a:xfrm>
          <a:custGeom>
            <a:avLst/>
            <a:gdLst/>
            <a:ahLst/>
            <a:cxnLst/>
            <a:rect l="l" t="t" r="r" b="b"/>
            <a:pathLst>
              <a:path w="3399790" h="2083435">
                <a:moveTo>
                  <a:pt x="124801" y="0"/>
                </a:moveTo>
                <a:lnTo>
                  <a:pt x="3274970" y="0"/>
                </a:lnTo>
                <a:lnTo>
                  <a:pt x="3323428" y="8425"/>
                </a:lnTo>
                <a:lnTo>
                  <a:pt x="3363111" y="31364"/>
                </a:lnTo>
                <a:lnTo>
                  <a:pt x="3389924" y="65306"/>
                </a:lnTo>
                <a:lnTo>
                  <a:pt x="3399772" y="106743"/>
                </a:lnTo>
                <a:lnTo>
                  <a:pt x="3399772" y="1976194"/>
                </a:lnTo>
                <a:lnTo>
                  <a:pt x="3389921" y="2017631"/>
                </a:lnTo>
                <a:lnTo>
                  <a:pt x="3363102" y="2051572"/>
                </a:lnTo>
                <a:lnTo>
                  <a:pt x="3323418" y="2074509"/>
                </a:lnTo>
                <a:lnTo>
                  <a:pt x="3274970" y="2082934"/>
                </a:lnTo>
                <a:lnTo>
                  <a:pt x="124801" y="2082934"/>
                </a:lnTo>
                <a:lnTo>
                  <a:pt x="76354" y="2074512"/>
                </a:lnTo>
                <a:lnTo>
                  <a:pt x="36669" y="2051580"/>
                </a:lnTo>
                <a:lnTo>
                  <a:pt x="9851" y="2017640"/>
                </a:lnTo>
                <a:lnTo>
                  <a:pt x="0" y="1976194"/>
                </a:lnTo>
                <a:lnTo>
                  <a:pt x="0" y="106743"/>
                </a:lnTo>
                <a:lnTo>
                  <a:pt x="9847" y="65297"/>
                </a:lnTo>
                <a:lnTo>
                  <a:pt x="36659" y="31356"/>
                </a:lnTo>
                <a:lnTo>
                  <a:pt x="76341" y="8422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976963" y="2539668"/>
            <a:ext cx="3399790" cy="2083435"/>
          </a:xfrm>
          <a:custGeom>
            <a:avLst/>
            <a:gdLst/>
            <a:ahLst/>
            <a:cxnLst/>
            <a:rect l="l" t="t" r="r" b="b"/>
            <a:pathLst>
              <a:path w="3399790" h="2083435">
                <a:moveTo>
                  <a:pt x="124801" y="0"/>
                </a:moveTo>
                <a:lnTo>
                  <a:pt x="3274970" y="0"/>
                </a:lnTo>
                <a:lnTo>
                  <a:pt x="3323428" y="8425"/>
                </a:lnTo>
                <a:lnTo>
                  <a:pt x="3363111" y="31364"/>
                </a:lnTo>
                <a:lnTo>
                  <a:pt x="3389924" y="65306"/>
                </a:lnTo>
                <a:lnTo>
                  <a:pt x="3399772" y="106743"/>
                </a:lnTo>
                <a:lnTo>
                  <a:pt x="3399772" y="1976194"/>
                </a:lnTo>
                <a:lnTo>
                  <a:pt x="3389921" y="2017631"/>
                </a:lnTo>
                <a:lnTo>
                  <a:pt x="3363102" y="2051572"/>
                </a:lnTo>
                <a:lnTo>
                  <a:pt x="3323418" y="2074509"/>
                </a:lnTo>
                <a:lnTo>
                  <a:pt x="3274970" y="2082934"/>
                </a:lnTo>
                <a:lnTo>
                  <a:pt x="124801" y="2082934"/>
                </a:lnTo>
                <a:lnTo>
                  <a:pt x="76353" y="2074512"/>
                </a:lnTo>
                <a:lnTo>
                  <a:pt x="36669" y="2051580"/>
                </a:lnTo>
                <a:lnTo>
                  <a:pt x="9851" y="2017640"/>
                </a:lnTo>
                <a:lnTo>
                  <a:pt x="0" y="1976194"/>
                </a:lnTo>
                <a:lnTo>
                  <a:pt x="0" y="106743"/>
                </a:lnTo>
                <a:lnTo>
                  <a:pt x="9847" y="65297"/>
                </a:lnTo>
                <a:lnTo>
                  <a:pt x="36659" y="31356"/>
                </a:lnTo>
                <a:lnTo>
                  <a:pt x="76341" y="8422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19560" y="4967873"/>
            <a:ext cx="3399790" cy="2083435"/>
          </a:xfrm>
          <a:custGeom>
            <a:avLst/>
            <a:gdLst/>
            <a:ahLst/>
            <a:cxnLst/>
            <a:rect l="l" t="t" r="r" b="b"/>
            <a:pathLst>
              <a:path w="3399790" h="2083434">
                <a:moveTo>
                  <a:pt x="124801" y="0"/>
                </a:moveTo>
                <a:lnTo>
                  <a:pt x="3274970" y="0"/>
                </a:lnTo>
                <a:lnTo>
                  <a:pt x="3323428" y="8425"/>
                </a:lnTo>
                <a:lnTo>
                  <a:pt x="3363111" y="31364"/>
                </a:lnTo>
                <a:lnTo>
                  <a:pt x="3389924" y="65306"/>
                </a:lnTo>
                <a:lnTo>
                  <a:pt x="3399772" y="106743"/>
                </a:lnTo>
                <a:lnTo>
                  <a:pt x="3399772" y="1976194"/>
                </a:lnTo>
                <a:lnTo>
                  <a:pt x="3389921" y="2017631"/>
                </a:lnTo>
                <a:lnTo>
                  <a:pt x="3363102" y="2051572"/>
                </a:lnTo>
                <a:lnTo>
                  <a:pt x="3323418" y="2074509"/>
                </a:lnTo>
                <a:lnTo>
                  <a:pt x="3274970" y="2082934"/>
                </a:lnTo>
                <a:lnTo>
                  <a:pt x="124801" y="2082934"/>
                </a:lnTo>
                <a:lnTo>
                  <a:pt x="76354" y="2074512"/>
                </a:lnTo>
                <a:lnTo>
                  <a:pt x="36669" y="2051580"/>
                </a:lnTo>
                <a:lnTo>
                  <a:pt x="9851" y="2017641"/>
                </a:lnTo>
                <a:lnTo>
                  <a:pt x="0" y="1976194"/>
                </a:lnTo>
                <a:lnTo>
                  <a:pt x="0" y="106743"/>
                </a:lnTo>
                <a:lnTo>
                  <a:pt x="9847" y="65297"/>
                </a:lnTo>
                <a:lnTo>
                  <a:pt x="36659" y="31356"/>
                </a:lnTo>
                <a:lnTo>
                  <a:pt x="76341" y="8422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976963" y="4967873"/>
            <a:ext cx="3399790" cy="2083435"/>
          </a:xfrm>
          <a:custGeom>
            <a:avLst/>
            <a:gdLst/>
            <a:ahLst/>
            <a:cxnLst/>
            <a:rect l="l" t="t" r="r" b="b"/>
            <a:pathLst>
              <a:path w="3399790" h="2083434">
                <a:moveTo>
                  <a:pt x="124801" y="0"/>
                </a:moveTo>
                <a:lnTo>
                  <a:pt x="3274970" y="0"/>
                </a:lnTo>
                <a:lnTo>
                  <a:pt x="3323428" y="8425"/>
                </a:lnTo>
                <a:lnTo>
                  <a:pt x="3363111" y="31364"/>
                </a:lnTo>
                <a:lnTo>
                  <a:pt x="3389924" y="65306"/>
                </a:lnTo>
                <a:lnTo>
                  <a:pt x="3399772" y="106743"/>
                </a:lnTo>
                <a:lnTo>
                  <a:pt x="3399772" y="1976194"/>
                </a:lnTo>
                <a:lnTo>
                  <a:pt x="3389921" y="2017631"/>
                </a:lnTo>
                <a:lnTo>
                  <a:pt x="3363102" y="2051572"/>
                </a:lnTo>
                <a:lnTo>
                  <a:pt x="3323418" y="2074509"/>
                </a:lnTo>
                <a:lnTo>
                  <a:pt x="3274970" y="2082934"/>
                </a:lnTo>
                <a:lnTo>
                  <a:pt x="124801" y="2082934"/>
                </a:lnTo>
                <a:lnTo>
                  <a:pt x="76353" y="2074512"/>
                </a:lnTo>
                <a:lnTo>
                  <a:pt x="36669" y="2051580"/>
                </a:lnTo>
                <a:lnTo>
                  <a:pt x="9851" y="2017641"/>
                </a:lnTo>
                <a:lnTo>
                  <a:pt x="0" y="1976194"/>
                </a:lnTo>
                <a:lnTo>
                  <a:pt x="0" y="106743"/>
                </a:lnTo>
                <a:lnTo>
                  <a:pt x="9847" y="65297"/>
                </a:lnTo>
                <a:lnTo>
                  <a:pt x="36659" y="31356"/>
                </a:lnTo>
                <a:lnTo>
                  <a:pt x="76341" y="8422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709709" y="7377045"/>
            <a:ext cx="3712564" cy="26352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866108" y="7610788"/>
            <a:ext cx="3399790" cy="2167890"/>
          </a:xfrm>
          <a:custGeom>
            <a:avLst/>
            <a:gdLst/>
            <a:ahLst/>
            <a:cxnLst/>
            <a:rect l="l" t="t" r="r" b="b"/>
            <a:pathLst>
              <a:path w="3399790" h="2167890">
                <a:moveTo>
                  <a:pt x="124801" y="0"/>
                </a:moveTo>
                <a:lnTo>
                  <a:pt x="3274970" y="0"/>
                </a:lnTo>
                <a:lnTo>
                  <a:pt x="3323428" y="8768"/>
                </a:lnTo>
                <a:lnTo>
                  <a:pt x="3363111" y="32640"/>
                </a:lnTo>
                <a:lnTo>
                  <a:pt x="3389923" y="67964"/>
                </a:lnTo>
                <a:lnTo>
                  <a:pt x="3399770" y="111089"/>
                </a:lnTo>
                <a:lnTo>
                  <a:pt x="3399770" y="2056662"/>
                </a:lnTo>
                <a:lnTo>
                  <a:pt x="3389919" y="2099787"/>
                </a:lnTo>
                <a:lnTo>
                  <a:pt x="3363101" y="2135111"/>
                </a:lnTo>
                <a:lnTo>
                  <a:pt x="3323417" y="2158982"/>
                </a:lnTo>
                <a:lnTo>
                  <a:pt x="3274970" y="2167751"/>
                </a:lnTo>
                <a:lnTo>
                  <a:pt x="124801" y="2167751"/>
                </a:lnTo>
                <a:lnTo>
                  <a:pt x="76353" y="2158985"/>
                </a:lnTo>
                <a:lnTo>
                  <a:pt x="36669" y="2135119"/>
                </a:lnTo>
                <a:lnTo>
                  <a:pt x="9851" y="2099796"/>
                </a:lnTo>
                <a:lnTo>
                  <a:pt x="0" y="2056662"/>
                </a:lnTo>
                <a:lnTo>
                  <a:pt x="0" y="111089"/>
                </a:lnTo>
                <a:lnTo>
                  <a:pt x="9846" y="67955"/>
                </a:lnTo>
                <a:lnTo>
                  <a:pt x="36658" y="32632"/>
                </a:lnTo>
                <a:lnTo>
                  <a:pt x="76341" y="8765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76847" y="2411135"/>
            <a:ext cx="3600000" cy="234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9448" y="2411135"/>
            <a:ext cx="3600000" cy="234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" y="10403598"/>
            <a:ext cx="7560309" cy="288925"/>
          </a:xfrm>
          <a:custGeom>
            <a:avLst/>
            <a:gdLst/>
            <a:ahLst/>
            <a:cxnLst/>
            <a:rect l="l" t="t" r="r" b="b"/>
            <a:pathLst>
              <a:path w="7560309" h="288925">
                <a:moveTo>
                  <a:pt x="0" y="288403"/>
                </a:moveTo>
                <a:lnTo>
                  <a:pt x="7559999" y="288403"/>
                </a:lnTo>
                <a:lnTo>
                  <a:pt x="7559999" y="0"/>
                </a:lnTo>
                <a:lnTo>
                  <a:pt x="0" y="0"/>
                </a:lnTo>
                <a:lnTo>
                  <a:pt x="0" y="288403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49498" y="10403598"/>
            <a:ext cx="2179320" cy="288925"/>
          </a:xfrm>
          <a:custGeom>
            <a:avLst/>
            <a:gdLst/>
            <a:ahLst/>
            <a:cxnLst/>
            <a:rect l="l" t="t" r="r" b="b"/>
            <a:pathLst>
              <a:path w="2179320" h="288925">
                <a:moveTo>
                  <a:pt x="2178716" y="0"/>
                </a:moveTo>
                <a:lnTo>
                  <a:pt x="1240045" y="0"/>
                </a:lnTo>
                <a:lnTo>
                  <a:pt x="0" y="288403"/>
                </a:lnTo>
                <a:lnTo>
                  <a:pt x="1693480" y="288403"/>
                </a:lnTo>
                <a:lnTo>
                  <a:pt x="2178716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42979" y="10403598"/>
            <a:ext cx="4117340" cy="288925"/>
          </a:xfrm>
          <a:custGeom>
            <a:avLst/>
            <a:gdLst/>
            <a:ahLst/>
            <a:cxnLst/>
            <a:rect l="l" t="t" r="r" b="b"/>
            <a:pathLst>
              <a:path w="4117340" h="288925">
                <a:moveTo>
                  <a:pt x="4117020" y="0"/>
                </a:moveTo>
                <a:lnTo>
                  <a:pt x="485235" y="0"/>
                </a:lnTo>
                <a:lnTo>
                  <a:pt x="0" y="288403"/>
                </a:lnTo>
                <a:lnTo>
                  <a:pt x="4117020" y="288403"/>
                </a:lnTo>
                <a:lnTo>
                  <a:pt x="4117020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-1136" y="10229693"/>
            <a:ext cx="7103745" cy="108585"/>
          </a:xfrm>
          <a:custGeom>
            <a:avLst/>
            <a:gdLst/>
            <a:ahLst/>
            <a:cxnLst/>
            <a:rect l="l" t="t" r="r" b="b"/>
            <a:pathLst>
              <a:path w="7103745" h="108584">
                <a:moveTo>
                  <a:pt x="6953187" y="0"/>
                </a:moveTo>
                <a:lnTo>
                  <a:pt x="0" y="0"/>
                </a:lnTo>
                <a:lnTo>
                  <a:pt x="0" y="108572"/>
                </a:lnTo>
                <a:lnTo>
                  <a:pt x="7103549" y="108572"/>
                </a:lnTo>
                <a:lnTo>
                  <a:pt x="7091734" y="66308"/>
                </a:lnTo>
                <a:lnTo>
                  <a:pt x="7059512" y="31797"/>
                </a:lnTo>
                <a:lnTo>
                  <a:pt x="7011719" y="8531"/>
                </a:lnTo>
                <a:lnTo>
                  <a:pt x="695318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27415" y="398385"/>
            <a:ext cx="4524375" cy="471805"/>
          </a:xfrm>
          <a:custGeom>
            <a:avLst/>
            <a:gdLst/>
            <a:ahLst/>
            <a:cxnLst/>
            <a:rect l="l" t="t" r="r" b="b"/>
            <a:pathLst>
              <a:path w="4524375" h="471805">
                <a:moveTo>
                  <a:pt x="0" y="471622"/>
                </a:moveTo>
                <a:lnTo>
                  <a:pt x="4523831" y="471622"/>
                </a:lnTo>
                <a:lnTo>
                  <a:pt x="4523831" y="0"/>
                </a:lnTo>
                <a:lnTo>
                  <a:pt x="0" y="0"/>
                </a:lnTo>
                <a:lnTo>
                  <a:pt x="0" y="471622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0001" y="0"/>
            <a:ext cx="7371715" cy="1057910"/>
          </a:xfrm>
          <a:custGeom>
            <a:avLst/>
            <a:gdLst/>
            <a:ahLst/>
            <a:cxnLst/>
            <a:rect l="l" t="t" r="r" b="b"/>
            <a:pathLst>
              <a:path w="7371715" h="1057910">
                <a:moveTo>
                  <a:pt x="7371245" y="0"/>
                </a:moveTo>
                <a:lnTo>
                  <a:pt x="0" y="0"/>
                </a:lnTo>
                <a:lnTo>
                  <a:pt x="0" y="1057291"/>
                </a:lnTo>
                <a:lnTo>
                  <a:pt x="2564780" y="1057291"/>
                </a:lnTo>
                <a:lnTo>
                  <a:pt x="2615145" y="1056674"/>
                </a:lnTo>
                <a:lnTo>
                  <a:pt x="2665359" y="1054829"/>
                </a:lnTo>
                <a:lnTo>
                  <a:pt x="2715383" y="1051763"/>
                </a:lnTo>
                <a:lnTo>
                  <a:pt x="2765176" y="1047485"/>
                </a:lnTo>
                <a:lnTo>
                  <a:pt x="2814701" y="1042001"/>
                </a:lnTo>
                <a:lnTo>
                  <a:pt x="2863918" y="1035321"/>
                </a:lnTo>
                <a:lnTo>
                  <a:pt x="2912787" y="1027451"/>
                </a:lnTo>
                <a:lnTo>
                  <a:pt x="2961269" y="1018400"/>
                </a:lnTo>
                <a:lnTo>
                  <a:pt x="3009325" y="1008175"/>
                </a:lnTo>
                <a:lnTo>
                  <a:pt x="3056916" y="996785"/>
                </a:lnTo>
                <a:lnTo>
                  <a:pt x="3104002" y="984237"/>
                </a:lnTo>
                <a:lnTo>
                  <a:pt x="3150545" y="970539"/>
                </a:lnTo>
                <a:lnTo>
                  <a:pt x="3196504" y="955699"/>
                </a:lnTo>
                <a:lnTo>
                  <a:pt x="3241842" y="939724"/>
                </a:lnTo>
                <a:lnTo>
                  <a:pt x="3286518" y="922623"/>
                </a:lnTo>
                <a:lnTo>
                  <a:pt x="3330493" y="904403"/>
                </a:lnTo>
                <a:lnTo>
                  <a:pt x="3743885" y="726437"/>
                </a:lnTo>
                <a:lnTo>
                  <a:pt x="3789326" y="707465"/>
                </a:lnTo>
                <a:lnTo>
                  <a:pt x="3835353" y="689418"/>
                </a:lnTo>
                <a:lnTo>
                  <a:pt x="3881941" y="672301"/>
                </a:lnTo>
                <a:lnTo>
                  <a:pt x="3929064" y="656120"/>
                </a:lnTo>
                <a:lnTo>
                  <a:pt x="3976696" y="640879"/>
                </a:lnTo>
                <a:lnTo>
                  <a:pt x="4024810" y="626583"/>
                </a:lnTo>
                <a:lnTo>
                  <a:pt x="4073380" y="613239"/>
                </a:lnTo>
                <a:lnTo>
                  <a:pt x="4122382" y="600850"/>
                </a:lnTo>
                <a:lnTo>
                  <a:pt x="4171788" y="589423"/>
                </a:lnTo>
                <a:lnTo>
                  <a:pt x="4221573" y="578962"/>
                </a:lnTo>
                <a:lnTo>
                  <a:pt x="4271710" y="569473"/>
                </a:lnTo>
                <a:lnTo>
                  <a:pt x="4322175" y="560960"/>
                </a:lnTo>
                <a:lnTo>
                  <a:pt x="4372940" y="553430"/>
                </a:lnTo>
                <a:lnTo>
                  <a:pt x="4423980" y="546887"/>
                </a:lnTo>
                <a:lnTo>
                  <a:pt x="4475269" y="541336"/>
                </a:lnTo>
                <a:lnTo>
                  <a:pt x="4526780" y="536783"/>
                </a:lnTo>
                <a:lnTo>
                  <a:pt x="4578489" y="533232"/>
                </a:lnTo>
                <a:lnTo>
                  <a:pt x="4630369" y="530690"/>
                </a:lnTo>
                <a:lnTo>
                  <a:pt x="4682393" y="529161"/>
                </a:lnTo>
                <a:lnTo>
                  <a:pt x="7371245" y="528650"/>
                </a:lnTo>
                <a:lnTo>
                  <a:pt x="7371245" y="0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33663" y="2"/>
            <a:ext cx="3314700" cy="814705"/>
          </a:xfrm>
          <a:custGeom>
            <a:avLst/>
            <a:gdLst/>
            <a:ahLst/>
            <a:cxnLst/>
            <a:rect l="l" t="t" r="r" b="b"/>
            <a:pathLst>
              <a:path w="3314700" h="814705">
                <a:moveTo>
                  <a:pt x="1466841" y="0"/>
                </a:moveTo>
                <a:lnTo>
                  <a:pt x="0" y="0"/>
                </a:lnTo>
                <a:lnTo>
                  <a:pt x="1403633" y="814421"/>
                </a:lnTo>
                <a:lnTo>
                  <a:pt x="1603245" y="726437"/>
                </a:lnTo>
                <a:lnTo>
                  <a:pt x="1647630" y="707465"/>
                </a:lnTo>
                <a:lnTo>
                  <a:pt x="1692589" y="689418"/>
                </a:lnTo>
                <a:lnTo>
                  <a:pt x="1738094" y="672301"/>
                </a:lnTo>
                <a:lnTo>
                  <a:pt x="1784122" y="656120"/>
                </a:lnTo>
                <a:lnTo>
                  <a:pt x="1830647" y="640879"/>
                </a:lnTo>
                <a:lnTo>
                  <a:pt x="1877643" y="626583"/>
                </a:lnTo>
                <a:lnTo>
                  <a:pt x="1925085" y="613239"/>
                </a:lnTo>
                <a:lnTo>
                  <a:pt x="1972948" y="600850"/>
                </a:lnTo>
                <a:lnTo>
                  <a:pt x="2021207" y="589423"/>
                </a:lnTo>
                <a:lnTo>
                  <a:pt x="2069835" y="578962"/>
                </a:lnTo>
                <a:lnTo>
                  <a:pt x="2118807" y="569473"/>
                </a:lnTo>
                <a:lnTo>
                  <a:pt x="2168099" y="560960"/>
                </a:lnTo>
                <a:lnTo>
                  <a:pt x="2217685" y="553430"/>
                </a:lnTo>
                <a:lnTo>
                  <a:pt x="2267539" y="546887"/>
                </a:lnTo>
                <a:lnTo>
                  <a:pt x="2317637" y="541336"/>
                </a:lnTo>
                <a:lnTo>
                  <a:pt x="2367952" y="536783"/>
                </a:lnTo>
                <a:lnTo>
                  <a:pt x="2418459" y="533232"/>
                </a:lnTo>
                <a:lnTo>
                  <a:pt x="2469134" y="530690"/>
                </a:lnTo>
                <a:lnTo>
                  <a:pt x="2519950" y="529161"/>
                </a:lnTo>
                <a:lnTo>
                  <a:pt x="2570882" y="528650"/>
                </a:lnTo>
                <a:lnTo>
                  <a:pt x="3314252" y="528650"/>
                </a:lnTo>
                <a:lnTo>
                  <a:pt x="1466841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85198" y="870007"/>
            <a:ext cx="826135" cy="187325"/>
          </a:xfrm>
          <a:custGeom>
            <a:avLst/>
            <a:gdLst/>
            <a:ahLst/>
            <a:cxnLst/>
            <a:rect l="l" t="t" r="r" b="b"/>
            <a:pathLst>
              <a:path w="826135" h="187325">
                <a:moveTo>
                  <a:pt x="825991" y="0"/>
                </a:moveTo>
                <a:lnTo>
                  <a:pt x="747898" y="34408"/>
                </a:lnTo>
                <a:lnTo>
                  <a:pt x="702059" y="53800"/>
                </a:lnTo>
                <a:lnTo>
                  <a:pt x="655444" y="71920"/>
                </a:lnTo>
                <a:lnTo>
                  <a:pt x="608100" y="88757"/>
                </a:lnTo>
                <a:lnTo>
                  <a:pt x="560073" y="104302"/>
                </a:lnTo>
                <a:lnTo>
                  <a:pt x="511409" y="118545"/>
                </a:lnTo>
                <a:lnTo>
                  <a:pt x="462155" y="131477"/>
                </a:lnTo>
                <a:lnTo>
                  <a:pt x="412358" y="143088"/>
                </a:lnTo>
                <a:lnTo>
                  <a:pt x="362064" y="153369"/>
                </a:lnTo>
                <a:lnTo>
                  <a:pt x="311319" y="162310"/>
                </a:lnTo>
                <a:lnTo>
                  <a:pt x="260171" y="169901"/>
                </a:lnTo>
                <a:lnTo>
                  <a:pt x="208665" y="176134"/>
                </a:lnTo>
                <a:lnTo>
                  <a:pt x="156849" y="180998"/>
                </a:lnTo>
                <a:lnTo>
                  <a:pt x="104768" y="184485"/>
                </a:lnTo>
                <a:lnTo>
                  <a:pt x="52469" y="186583"/>
                </a:lnTo>
                <a:lnTo>
                  <a:pt x="0" y="187285"/>
                </a:lnTo>
                <a:lnTo>
                  <a:pt x="52470" y="186583"/>
                </a:lnTo>
                <a:lnTo>
                  <a:pt x="104769" y="184485"/>
                </a:lnTo>
                <a:lnTo>
                  <a:pt x="156851" y="180998"/>
                </a:lnTo>
                <a:lnTo>
                  <a:pt x="208669" y="176134"/>
                </a:lnTo>
                <a:lnTo>
                  <a:pt x="260177" y="169901"/>
                </a:lnTo>
                <a:lnTo>
                  <a:pt x="311327" y="162309"/>
                </a:lnTo>
                <a:lnTo>
                  <a:pt x="362075" y="153368"/>
                </a:lnTo>
                <a:lnTo>
                  <a:pt x="412372" y="143087"/>
                </a:lnTo>
                <a:lnTo>
                  <a:pt x="462173" y="131475"/>
                </a:lnTo>
                <a:lnTo>
                  <a:pt x="511431" y="118542"/>
                </a:lnTo>
                <a:lnTo>
                  <a:pt x="560099" y="104298"/>
                </a:lnTo>
                <a:lnTo>
                  <a:pt x="608131" y="88752"/>
                </a:lnTo>
                <a:lnTo>
                  <a:pt x="655480" y="71913"/>
                </a:lnTo>
                <a:lnTo>
                  <a:pt x="702100" y="53792"/>
                </a:lnTo>
                <a:lnTo>
                  <a:pt x="747945" y="34397"/>
                </a:lnTo>
                <a:lnTo>
                  <a:pt x="825991" y="0"/>
                </a:lnTo>
                <a:close/>
              </a:path>
            </a:pathLst>
          </a:custGeom>
          <a:solidFill>
            <a:srgbClr val="D28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06" y="0"/>
            <a:ext cx="3629660" cy="1057910"/>
          </a:xfrm>
          <a:custGeom>
            <a:avLst/>
            <a:gdLst/>
            <a:ahLst/>
            <a:cxnLst/>
            <a:rect l="l" t="t" r="r" b="b"/>
            <a:pathLst>
              <a:path w="3629660" h="1057910">
                <a:moveTo>
                  <a:pt x="2155827" y="0"/>
                </a:moveTo>
                <a:lnTo>
                  <a:pt x="0" y="0"/>
                </a:lnTo>
                <a:lnTo>
                  <a:pt x="0" y="1057291"/>
                </a:lnTo>
                <a:lnTo>
                  <a:pt x="2629825" y="1057291"/>
                </a:lnTo>
                <a:lnTo>
                  <a:pt x="2681467" y="1056674"/>
                </a:lnTo>
                <a:lnTo>
                  <a:pt x="2732955" y="1054829"/>
                </a:lnTo>
                <a:lnTo>
                  <a:pt x="2784247" y="1051763"/>
                </a:lnTo>
                <a:lnTo>
                  <a:pt x="2835303" y="1047485"/>
                </a:lnTo>
                <a:lnTo>
                  <a:pt x="2886084" y="1042001"/>
                </a:lnTo>
                <a:lnTo>
                  <a:pt x="2936548" y="1035321"/>
                </a:lnTo>
                <a:lnTo>
                  <a:pt x="2986657" y="1027451"/>
                </a:lnTo>
                <a:lnTo>
                  <a:pt x="3036369" y="1018400"/>
                </a:lnTo>
                <a:lnTo>
                  <a:pt x="3085644" y="1008175"/>
                </a:lnTo>
                <a:lnTo>
                  <a:pt x="3134441" y="996785"/>
                </a:lnTo>
                <a:lnTo>
                  <a:pt x="3182722" y="984237"/>
                </a:lnTo>
                <a:lnTo>
                  <a:pt x="3230445" y="970539"/>
                </a:lnTo>
                <a:lnTo>
                  <a:pt x="3277570" y="955699"/>
                </a:lnTo>
                <a:lnTo>
                  <a:pt x="3324057" y="939724"/>
                </a:lnTo>
                <a:lnTo>
                  <a:pt x="3369866" y="922623"/>
                </a:lnTo>
                <a:lnTo>
                  <a:pt x="3414956" y="904403"/>
                </a:lnTo>
                <a:lnTo>
                  <a:pt x="3629290" y="814421"/>
                </a:lnTo>
                <a:lnTo>
                  <a:pt x="2155827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08" y="465289"/>
            <a:ext cx="7558405" cy="614680"/>
          </a:xfrm>
          <a:custGeom>
            <a:avLst/>
            <a:gdLst/>
            <a:ahLst/>
            <a:cxnLst/>
            <a:rect l="l" t="t" r="r" b="b"/>
            <a:pathLst>
              <a:path w="7558405" h="614680">
                <a:moveTo>
                  <a:pt x="7558186" y="0"/>
                </a:moveTo>
                <a:lnTo>
                  <a:pt x="4749631" y="0"/>
                </a:lnTo>
                <a:lnTo>
                  <a:pt x="4698708" y="463"/>
                </a:lnTo>
                <a:lnTo>
                  <a:pt x="4647896" y="1850"/>
                </a:lnTo>
                <a:lnTo>
                  <a:pt x="4597215" y="4157"/>
                </a:lnTo>
                <a:lnTo>
                  <a:pt x="4546691" y="7379"/>
                </a:lnTo>
                <a:lnTo>
                  <a:pt x="4496344" y="11511"/>
                </a:lnTo>
                <a:lnTo>
                  <a:pt x="4446199" y="16549"/>
                </a:lnTo>
                <a:lnTo>
                  <a:pt x="4396279" y="22488"/>
                </a:lnTo>
                <a:lnTo>
                  <a:pt x="4346607" y="29325"/>
                </a:lnTo>
                <a:lnTo>
                  <a:pt x="4297204" y="37054"/>
                </a:lnTo>
                <a:lnTo>
                  <a:pt x="4248096" y="45671"/>
                </a:lnTo>
                <a:lnTo>
                  <a:pt x="4199304" y="55171"/>
                </a:lnTo>
                <a:lnTo>
                  <a:pt x="4150851" y="65551"/>
                </a:lnTo>
                <a:lnTo>
                  <a:pt x="4102762" y="76805"/>
                </a:lnTo>
                <a:lnTo>
                  <a:pt x="4055058" y="88930"/>
                </a:lnTo>
                <a:lnTo>
                  <a:pt x="4007762" y="101920"/>
                </a:lnTo>
                <a:lnTo>
                  <a:pt x="3960898" y="115771"/>
                </a:lnTo>
                <a:lnTo>
                  <a:pt x="3914489" y="130479"/>
                </a:lnTo>
                <a:lnTo>
                  <a:pt x="3868557" y="146039"/>
                </a:lnTo>
                <a:lnTo>
                  <a:pt x="3823031" y="162483"/>
                </a:lnTo>
                <a:lnTo>
                  <a:pt x="3778220" y="179697"/>
                </a:lnTo>
                <a:lnTo>
                  <a:pt x="3733859" y="197787"/>
                </a:lnTo>
                <a:lnTo>
                  <a:pt x="3309980" y="375759"/>
                </a:lnTo>
                <a:lnTo>
                  <a:pt x="3264890" y="393979"/>
                </a:lnTo>
                <a:lnTo>
                  <a:pt x="3219082" y="411079"/>
                </a:lnTo>
                <a:lnTo>
                  <a:pt x="3172595" y="427053"/>
                </a:lnTo>
                <a:lnTo>
                  <a:pt x="3125470" y="441893"/>
                </a:lnTo>
                <a:lnTo>
                  <a:pt x="3077747" y="455591"/>
                </a:lnTo>
                <a:lnTo>
                  <a:pt x="3029467" y="468138"/>
                </a:lnTo>
                <a:lnTo>
                  <a:pt x="2980669" y="479528"/>
                </a:lnTo>
                <a:lnTo>
                  <a:pt x="2931394" y="489752"/>
                </a:lnTo>
                <a:lnTo>
                  <a:pt x="2881683" y="498803"/>
                </a:lnTo>
                <a:lnTo>
                  <a:pt x="2831574" y="506672"/>
                </a:lnTo>
                <a:lnTo>
                  <a:pt x="2781110" y="513352"/>
                </a:lnTo>
                <a:lnTo>
                  <a:pt x="2730329" y="518835"/>
                </a:lnTo>
                <a:lnTo>
                  <a:pt x="2679272" y="523113"/>
                </a:lnTo>
                <a:lnTo>
                  <a:pt x="2627980" y="526179"/>
                </a:lnTo>
                <a:lnTo>
                  <a:pt x="2576492" y="528024"/>
                </a:lnTo>
                <a:lnTo>
                  <a:pt x="2524850" y="528641"/>
                </a:lnTo>
                <a:lnTo>
                  <a:pt x="0" y="528641"/>
                </a:lnTo>
                <a:lnTo>
                  <a:pt x="0" y="614321"/>
                </a:lnTo>
                <a:lnTo>
                  <a:pt x="2629825" y="614321"/>
                </a:lnTo>
                <a:lnTo>
                  <a:pt x="2681467" y="613705"/>
                </a:lnTo>
                <a:lnTo>
                  <a:pt x="2732955" y="611859"/>
                </a:lnTo>
                <a:lnTo>
                  <a:pt x="2784247" y="608794"/>
                </a:lnTo>
                <a:lnTo>
                  <a:pt x="2835303" y="604516"/>
                </a:lnTo>
                <a:lnTo>
                  <a:pt x="2886084" y="599032"/>
                </a:lnTo>
                <a:lnTo>
                  <a:pt x="2936548" y="592352"/>
                </a:lnTo>
                <a:lnTo>
                  <a:pt x="2986657" y="584483"/>
                </a:lnTo>
                <a:lnTo>
                  <a:pt x="3036369" y="575433"/>
                </a:lnTo>
                <a:lnTo>
                  <a:pt x="3085644" y="565208"/>
                </a:lnTo>
                <a:lnTo>
                  <a:pt x="3134441" y="553819"/>
                </a:lnTo>
                <a:lnTo>
                  <a:pt x="3182722" y="541271"/>
                </a:lnTo>
                <a:lnTo>
                  <a:pt x="3230445" y="527574"/>
                </a:lnTo>
                <a:lnTo>
                  <a:pt x="3277570" y="512734"/>
                </a:lnTo>
                <a:lnTo>
                  <a:pt x="3324057" y="496760"/>
                </a:lnTo>
                <a:lnTo>
                  <a:pt x="3369866" y="479659"/>
                </a:lnTo>
                <a:lnTo>
                  <a:pt x="3414956" y="461440"/>
                </a:lnTo>
                <a:lnTo>
                  <a:pt x="3838835" y="283467"/>
                </a:lnTo>
                <a:lnTo>
                  <a:pt x="3883195" y="265377"/>
                </a:lnTo>
                <a:lnTo>
                  <a:pt x="3928102" y="248126"/>
                </a:lnTo>
                <a:lnTo>
                  <a:pt x="3973533" y="231718"/>
                </a:lnTo>
                <a:lnTo>
                  <a:pt x="4019465" y="216158"/>
                </a:lnTo>
                <a:lnTo>
                  <a:pt x="4065874" y="201450"/>
                </a:lnTo>
                <a:lnTo>
                  <a:pt x="4112738" y="187598"/>
                </a:lnTo>
                <a:lnTo>
                  <a:pt x="4160033" y="174608"/>
                </a:lnTo>
                <a:lnTo>
                  <a:pt x="4207737" y="162483"/>
                </a:lnTo>
                <a:lnTo>
                  <a:pt x="4255827" y="151228"/>
                </a:lnTo>
                <a:lnTo>
                  <a:pt x="4304280" y="140848"/>
                </a:lnTo>
                <a:lnTo>
                  <a:pt x="4353072" y="131347"/>
                </a:lnTo>
                <a:lnTo>
                  <a:pt x="4402180" y="122729"/>
                </a:lnTo>
                <a:lnTo>
                  <a:pt x="4451583" y="115000"/>
                </a:lnTo>
                <a:lnTo>
                  <a:pt x="4501255" y="108163"/>
                </a:lnTo>
                <a:lnTo>
                  <a:pt x="4551176" y="102223"/>
                </a:lnTo>
                <a:lnTo>
                  <a:pt x="4601320" y="97185"/>
                </a:lnTo>
                <a:lnTo>
                  <a:pt x="4651667" y="93052"/>
                </a:lnTo>
                <a:lnTo>
                  <a:pt x="4702192" y="89830"/>
                </a:lnTo>
                <a:lnTo>
                  <a:pt x="4752872" y="87523"/>
                </a:lnTo>
                <a:lnTo>
                  <a:pt x="4803685" y="86136"/>
                </a:lnTo>
                <a:lnTo>
                  <a:pt x="7558186" y="85672"/>
                </a:lnTo>
                <a:lnTo>
                  <a:pt x="7558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934061" y="-3221413"/>
            <a:ext cx="5318760" cy="999633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1">
              <a:spcBef>
                <a:spcPts val="1575"/>
              </a:spcBef>
            </a:pP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 BRANCH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WIRC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55" dirty="0">
                <a:solidFill>
                  <a:srgbClr val="FFFFFF"/>
                </a:solidFill>
                <a:latin typeface="Calibri"/>
                <a:cs typeface="Calibri"/>
              </a:rPr>
              <a:t>ICAI</a:t>
            </a:r>
            <a:r>
              <a:rPr sz="2250" b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</a:t>
            </a:r>
            <a:endParaRPr sz="2250">
              <a:latin typeface="Calibri"/>
              <a:cs typeface="Calibri"/>
            </a:endParaRPr>
          </a:p>
          <a:p>
            <a:pPr marL="2672162">
              <a:spcBef>
                <a:spcPts val="1260"/>
              </a:spcBef>
            </a:pP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sz="18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45" dirty="0">
                <a:solidFill>
                  <a:srgbClr val="FFFFFF"/>
                </a:solidFill>
                <a:latin typeface="Calibri"/>
                <a:cs typeface="Calibri"/>
              </a:rPr>
              <a:t>REPORT-2019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49947" y="931980"/>
            <a:ext cx="3022600" cy="909864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1" marR="5080">
              <a:lnSpc>
                <a:spcPts val="1380"/>
              </a:lnSpc>
              <a:spcBef>
                <a:spcPts val="195"/>
              </a:spcBef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17. SEMINAR ON 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ADVANCE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MICROSOFT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EXCEL</a:t>
            </a:r>
            <a:r>
              <a:rPr sz="1200" b="1" spc="-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CA 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SHIVAM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SONI</a:t>
            </a:r>
            <a:endParaRPr sz="1200">
              <a:latin typeface="Calibri"/>
              <a:cs typeface="Calibri"/>
            </a:endParaRPr>
          </a:p>
          <a:p>
            <a:pPr marL="12701">
              <a:lnSpc>
                <a:spcPts val="1315"/>
              </a:lnSpc>
            </a:pPr>
            <a:r>
              <a:rPr sz="1200" b="1" spc="-35" dirty="0">
                <a:solidFill>
                  <a:srgbClr val="231F20"/>
                </a:solidFill>
                <a:latin typeface="Calibri"/>
                <a:cs typeface="Calibri"/>
              </a:rPr>
              <a:t>DATE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11TH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DECEMBER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2019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  <a:p>
            <a:pPr marL="12701">
              <a:lnSpc>
                <a:spcPts val="1380"/>
              </a:lnSpc>
            </a:pP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CPE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3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HOURS</a:t>
            </a:r>
            <a:endParaRPr sz="1200">
              <a:latin typeface="Calibri"/>
              <a:cs typeface="Calibri"/>
            </a:endParaRPr>
          </a:p>
          <a:p>
            <a:pPr marL="12701">
              <a:lnSpc>
                <a:spcPts val="1410"/>
              </a:lnSpc>
            </a:pP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NO.OF 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PARTICIPANTS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r>
              <a:rPr sz="1200" b="1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35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19560" y="2539668"/>
            <a:ext cx="3399790" cy="2083435"/>
          </a:xfrm>
          <a:custGeom>
            <a:avLst/>
            <a:gdLst/>
            <a:ahLst/>
            <a:cxnLst/>
            <a:rect l="l" t="t" r="r" b="b"/>
            <a:pathLst>
              <a:path w="3399790" h="2083435">
                <a:moveTo>
                  <a:pt x="124801" y="0"/>
                </a:moveTo>
                <a:lnTo>
                  <a:pt x="3274970" y="0"/>
                </a:lnTo>
                <a:lnTo>
                  <a:pt x="3323428" y="8425"/>
                </a:lnTo>
                <a:lnTo>
                  <a:pt x="3363111" y="31364"/>
                </a:lnTo>
                <a:lnTo>
                  <a:pt x="3389924" y="65306"/>
                </a:lnTo>
                <a:lnTo>
                  <a:pt x="3399772" y="106743"/>
                </a:lnTo>
                <a:lnTo>
                  <a:pt x="3399772" y="1976194"/>
                </a:lnTo>
                <a:lnTo>
                  <a:pt x="3389921" y="2017631"/>
                </a:lnTo>
                <a:lnTo>
                  <a:pt x="3363102" y="2051572"/>
                </a:lnTo>
                <a:lnTo>
                  <a:pt x="3323418" y="2074509"/>
                </a:lnTo>
                <a:lnTo>
                  <a:pt x="3274970" y="2082934"/>
                </a:lnTo>
                <a:lnTo>
                  <a:pt x="124801" y="2082934"/>
                </a:lnTo>
                <a:lnTo>
                  <a:pt x="76354" y="2074512"/>
                </a:lnTo>
                <a:lnTo>
                  <a:pt x="36669" y="2051580"/>
                </a:lnTo>
                <a:lnTo>
                  <a:pt x="9851" y="2017640"/>
                </a:lnTo>
                <a:lnTo>
                  <a:pt x="0" y="1976194"/>
                </a:lnTo>
                <a:lnTo>
                  <a:pt x="0" y="106743"/>
                </a:lnTo>
                <a:lnTo>
                  <a:pt x="9847" y="65297"/>
                </a:lnTo>
                <a:lnTo>
                  <a:pt x="36659" y="31356"/>
                </a:lnTo>
                <a:lnTo>
                  <a:pt x="76341" y="8422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976963" y="2539668"/>
            <a:ext cx="3399790" cy="2083435"/>
          </a:xfrm>
          <a:custGeom>
            <a:avLst/>
            <a:gdLst/>
            <a:ahLst/>
            <a:cxnLst/>
            <a:rect l="l" t="t" r="r" b="b"/>
            <a:pathLst>
              <a:path w="3399790" h="2083435">
                <a:moveTo>
                  <a:pt x="124801" y="0"/>
                </a:moveTo>
                <a:lnTo>
                  <a:pt x="3274970" y="0"/>
                </a:lnTo>
                <a:lnTo>
                  <a:pt x="3323428" y="8425"/>
                </a:lnTo>
                <a:lnTo>
                  <a:pt x="3363111" y="31364"/>
                </a:lnTo>
                <a:lnTo>
                  <a:pt x="3389924" y="65306"/>
                </a:lnTo>
                <a:lnTo>
                  <a:pt x="3399772" y="106743"/>
                </a:lnTo>
                <a:lnTo>
                  <a:pt x="3399772" y="1976194"/>
                </a:lnTo>
                <a:lnTo>
                  <a:pt x="3389921" y="2017631"/>
                </a:lnTo>
                <a:lnTo>
                  <a:pt x="3363102" y="2051572"/>
                </a:lnTo>
                <a:lnTo>
                  <a:pt x="3323418" y="2074509"/>
                </a:lnTo>
                <a:lnTo>
                  <a:pt x="3274970" y="2082934"/>
                </a:lnTo>
                <a:lnTo>
                  <a:pt x="124801" y="2082934"/>
                </a:lnTo>
                <a:lnTo>
                  <a:pt x="76353" y="2074512"/>
                </a:lnTo>
                <a:lnTo>
                  <a:pt x="36669" y="2051580"/>
                </a:lnTo>
                <a:lnTo>
                  <a:pt x="9851" y="2017640"/>
                </a:lnTo>
                <a:lnTo>
                  <a:pt x="0" y="1976194"/>
                </a:lnTo>
                <a:lnTo>
                  <a:pt x="0" y="106743"/>
                </a:lnTo>
                <a:lnTo>
                  <a:pt x="9847" y="65297"/>
                </a:lnTo>
                <a:lnTo>
                  <a:pt x="36659" y="31356"/>
                </a:lnTo>
                <a:lnTo>
                  <a:pt x="76341" y="8422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979999" y="4839336"/>
            <a:ext cx="3600000" cy="2340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080112" y="4967873"/>
            <a:ext cx="3399790" cy="2083435"/>
          </a:xfrm>
          <a:custGeom>
            <a:avLst/>
            <a:gdLst/>
            <a:ahLst/>
            <a:cxnLst/>
            <a:rect l="l" t="t" r="r" b="b"/>
            <a:pathLst>
              <a:path w="3399790" h="2083434">
                <a:moveTo>
                  <a:pt x="124800" y="0"/>
                </a:moveTo>
                <a:lnTo>
                  <a:pt x="3274970" y="0"/>
                </a:lnTo>
                <a:lnTo>
                  <a:pt x="3323428" y="8425"/>
                </a:lnTo>
                <a:lnTo>
                  <a:pt x="3363111" y="31364"/>
                </a:lnTo>
                <a:lnTo>
                  <a:pt x="3389923" y="65306"/>
                </a:lnTo>
                <a:lnTo>
                  <a:pt x="3399770" y="106743"/>
                </a:lnTo>
                <a:lnTo>
                  <a:pt x="3399770" y="1976194"/>
                </a:lnTo>
                <a:lnTo>
                  <a:pt x="3389919" y="2017631"/>
                </a:lnTo>
                <a:lnTo>
                  <a:pt x="3363101" y="2051572"/>
                </a:lnTo>
                <a:lnTo>
                  <a:pt x="3323417" y="2074509"/>
                </a:lnTo>
                <a:lnTo>
                  <a:pt x="3274970" y="2082934"/>
                </a:lnTo>
                <a:lnTo>
                  <a:pt x="124800" y="2082934"/>
                </a:lnTo>
                <a:lnTo>
                  <a:pt x="76353" y="2074512"/>
                </a:lnTo>
                <a:lnTo>
                  <a:pt x="36669" y="2051580"/>
                </a:lnTo>
                <a:lnTo>
                  <a:pt x="9850" y="2017641"/>
                </a:lnTo>
                <a:lnTo>
                  <a:pt x="0" y="1976194"/>
                </a:lnTo>
                <a:lnTo>
                  <a:pt x="0" y="106743"/>
                </a:lnTo>
                <a:lnTo>
                  <a:pt x="9846" y="65297"/>
                </a:lnTo>
                <a:lnTo>
                  <a:pt x="36658" y="31356"/>
                </a:lnTo>
                <a:lnTo>
                  <a:pt x="76340" y="8422"/>
                </a:lnTo>
                <a:lnTo>
                  <a:pt x="124800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" y="1090331"/>
            <a:ext cx="2488565" cy="420370"/>
          </a:xfrm>
          <a:custGeom>
            <a:avLst/>
            <a:gdLst/>
            <a:ahLst/>
            <a:cxnLst/>
            <a:rect l="l" t="t" r="r" b="b"/>
            <a:pathLst>
              <a:path w="2488565" h="420369">
                <a:moveTo>
                  <a:pt x="2276149" y="0"/>
                </a:moveTo>
                <a:lnTo>
                  <a:pt x="0" y="0"/>
                </a:lnTo>
                <a:lnTo>
                  <a:pt x="0" y="420329"/>
                </a:lnTo>
                <a:lnTo>
                  <a:pt x="2276149" y="420329"/>
                </a:lnTo>
                <a:lnTo>
                  <a:pt x="2324594" y="414752"/>
                </a:lnTo>
                <a:lnTo>
                  <a:pt x="2369149" y="398881"/>
                </a:lnTo>
                <a:lnTo>
                  <a:pt x="2408515" y="374002"/>
                </a:lnTo>
                <a:lnTo>
                  <a:pt x="2441395" y="341404"/>
                </a:lnTo>
                <a:lnTo>
                  <a:pt x="2466488" y="302374"/>
                </a:lnTo>
                <a:lnTo>
                  <a:pt x="2482496" y="258199"/>
                </a:lnTo>
                <a:lnTo>
                  <a:pt x="2488121" y="210160"/>
                </a:lnTo>
                <a:lnTo>
                  <a:pt x="2482498" y="162129"/>
                </a:lnTo>
                <a:lnTo>
                  <a:pt x="2466492" y="117955"/>
                </a:lnTo>
                <a:lnTo>
                  <a:pt x="2441401" y="78925"/>
                </a:lnTo>
                <a:lnTo>
                  <a:pt x="2408524" y="46326"/>
                </a:lnTo>
                <a:lnTo>
                  <a:pt x="2369158" y="21448"/>
                </a:lnTo>
                <a:lnTo>
                  <a:pt x="2324601" y="5576"/>
                </a:lnTo>
                <a:lnTo>
                  <a:pt x="2276149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31613" y="1124164"/>
            <a:ext cx="2045970" cy="3013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1">
              <a:spcBef>
                <a:spcPts val="130"/>
              </a:spcBef>
            </a:pPr>
            <a:r>
              <a:rPr sz="1850" b="1" spc="35" dirty="0">
                <a:solidFill>
                  <a:srgbClr val="FFFFFF"/>
                </a:solidFill>
                <a:latin typeface="Calibri"/>
                <a:cs typeface="Calibri"/>
              </a:rPr>
              <a:t>LECTURE</a:t>
            </a: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40" dirty="0">
                <a:solidFill>
                  <a:srgbClr val="FFFFFF"/>
                </a:solidFill>
                <a:latin typeface="Calibri"/>
                <a:cs typeface="Calibri"/>
              </a:rPr>
              <a:t>MEETINGS</a:t>
            </a:r>
            <a:endParaRPr sz="1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" y="10403598"/>
            <a:ext cx="7560309" cy="288925"/>
          </a:xfrm>
          <a:custGeom>
            <a:avLst/>
            <a:gdLst/>
            <a:ahLst/>
            <a:cxnLst/>
            <a:rect l="l" t="t" r="r" b="b"/>
            <a:pathLst>
              <a:path w="7560309" h="288925">
                <a:moveTo>
                  <a:pt x="0" y="288403"/>
                </a:moveTo>
                <a:lnTo>
                  <a:pt x="7559999" y="288403"/>
                </a:lnTo>
                <a:lnTo>
                  <a:pt x="7559999" y="0"/>
                </a:lnTo>
                <a:lnTo>
                  <a:pt x="0" y="0"/>
                </a:lnTo>
                <a:lnTo>
                  <a:pt x="0" y="288403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9498" y="10403598"/>
            <a:ext cx="2179320" cy="288925"/>
          </a:xfrm>
          <a:custGeom>
            <a:avLst/>
            <a:gdLst/>
            <a:ahLst/>
            <a:cxnLst/>
            <a:rect l="l" t="t" r="r" b="b"/>
            <a:pathLst>
              <a:path w="2179320" h="288925">
                <a:moveTo>
                  <a:pt x="2178716" y="0"/>
                </a:moveTo>
                <a:lnTo>
                  <a:pt x="1240045" y="0"/>
                </a:lnTo>
                <a:lnTo>
                  <a:pt x="0" y="288403"/>
                </a:lnTo>
                <a:lnTo>
                  <a:pt x="1693480" y="288403"/>
                </a:lnTo>
                <a:lnTo>
                  <a:pt x="2178716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42979" y="10403598"/>
            <a:ext cx="4117340" cy="288925"/>
          </a:xfrm>
          <a:custGeom>
            <a:avLst/>
            <a:gdLst/>
            <a:ahLst/>
            <a:cxnLst/>
            <a:rect l="l" t="t" r="r" b="b"/>
            <a:pathLst>
              <a:path w="4117340" h="288925">
                <a:moveTo>
                  <a:pt x="4117020" y="0"/>
                </a:moveTo>
                <a:lnTo>
                  <a:pt x="485235" y="0"/>
                </a:lnTo>
                <a:lnTo>
                  <a:pt x="0" y="288403"/>
                </a:lnTo>
                <a:lnTo>
                  <a:pt x="4117020" y="288403"/>
                </a:lnTo>
                <a:lnTo>
                  <a:pt x="4117020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1136" y="10229693"/>
            <a:ext cx="7103745" cy="108585"/>
          </a:xfrm>
          <a:custGeom>
            <a:avLst/>
            <a:gdLst/>
            <a:ahLst/>
            <a:cxnLst/>
            <a:rect l="l" t="t" r="r" b="b"/>
            <a:pathLst>
              <a:path w="7103745" h="108584">
                <a:moveTo>
                  <a:pt x="6953187" y="0"/>
                </a:moveTo>
                <a:lnTo>
                  <a:pt x="0" y="0"/>
                </a:lnTo>
                <a:lnTo>
                  <a:pt x="0" y="108572"/>
                </a:lnTo>
                <a:lnTo>
                  <a:pt x="7103549" y="108572"/>
                </a:lnTo>
                <a:lnTo>
                  <a:pt x="7091734" y="66308"/>
                </a:lnTo>
                <a:lnTo>
                  <a:pt x="7059512" y="31797"/>
                </a:lnTo>
                <a:lnTo>
                  <a:pt x="7011719" y="8531"/>
                </a:lnTo>
                <a:lnTo>
                  <a:pt x="695318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27415" y="398385"/>
            <a:ext cx="4524375" cy="471805"/>
          </a:xfrm>
          <a:custGeom>
            <a:avLst/>
            <a:gdLst/>
            <a:ahLst/>
            <a:cxnLst/>
            <a:rect l="l" t="t" r="r" b="b"/>
            <a:pathLst>
              <a:path w="4524375" h="471805">
                <a:moveTo>
                  <a:pt x="0" y="471622"/>
                </a:moveTo>
                <a:lnTo>
                  <a:pt x="4523831" y="471622"/>
                </a:lnTo>
                <a:lnTo>
                  <a:pt x="4523831" y="0"/>
                </a:lnTo>
                <a:lnTo>
                  <a:pt x="0" y="0"/>
                </a:lnTo>
                <a:lnTo>
                  <a:pt x="0" y="471622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0001" y="0"/>
            <a:ext cx="7371715" cy="1057910"/>
          </a:xfrm>
          <a:custGeom>
            <a:avLst/>
            <a:gdLst/>
            <a:ahLst/>
            <a:cxnLst/>
            <a:rect l="l" t="t" r="r" b="b"/>
            <a:pathLst>
              <a:path w="7371715" h="1057910">
                <a:moveTo>
                  <a:pt x="7371245" y="0"/>
                </a:moveTo>
                <a:lnTo>
                  <a:pt x="0" y="0"/>
                </a:lnTo>
                <a:lnTo>
                  <a:pt x="0" y="1057291"/>
                </a:lnTo>
                <a:lnTo>
                  <a:pt x="2564780" y="1057291"/>
                </a:lnTo>
                <a:lnTo>
                  <a:pt x="2615145" y="1056674"/>
                </a:lnTo>
                <a:lnTo>
                  <a:pt x="2665359" y="1054829"/>
                </a:lnTo>
                <a:lnTo>
                  <a:pt x="2715383" y="1051763"/>
                </a:lnTo>
                <a:lnTo>
                  <a:pt x="2765176" y="1047485"/>
                </a:lnTo>
                <a:lnTo>
                  <a:pt x="2814701" y="1042001"/>
                </a:lnTo>
                <a:lnTo>
                  <a:pt x="2863918" y="1035321"/>
                </a:lnTo>
                <a:lnTo>
                  <a:pt x="2912787" y="1027451"/>
                </a:lnTo>
                <a:lnTo>
                  <a:pt x="2961269" y="1018400"/>
                </a:lnTo>
                <a:lnTo>
                  <a:pt x="3009325" y="1008175"/>
                </a:lnTo>
                <a:lnTo>
                  <a:pt x="3056916" y="996785"/>
                </a:lnTo>
                <a:lnTo>
                  <a:pt x="3104002" y="984237"/>
                </a:lnTo>
                <a:lnTo>
                  <a:pt x="3150545" y="970539"/>
                </a:lnTo>
                <a:lnTo>
                  <a:pt x="3196504" y="955699"/>
                </a:lnTo>
                <a:lnTo>
                  <a:pt x="3241842" y="939724"/>
                </a:lnTo>
                <a:lnTo>
                  <a:pt x="3286518" y="922623"/>
                </a:lnTo>
                <a:lnTo>
                  <a:pt x="3330493" y="904403"/>
                </a:lnTo>
                <a:lnTo>
                  <a:pt x="3743885" y="726437"/>
                </a:lnTo>
                <a:lnTo>
                  <a:pt x="3789326" y="707465"/>
                </a:lnTo>
                <a:lnTo>
                  <a:pt x="3835353" y="689418"/>
                </a:lnTo>
                <a:lnTo>
                  <a:pt x="3881941" y="672301"/>
                </a:lnTo>
                <a:lnTo>
                  <a:pt x="3929064" y="656120"/>
                </a:lnTo>
                <a:lnTo>
                  <a:pt x="3976696" y="640879"/>
                </a:lnTo>
                <a:lnTo>
                  <a:pt x="4024810" y="626583"/>
                </a:lnTo>
                <a:lnTo>
                  <a:pt x="4073380" y="613239"/>
                </a:lnTo>
                <a:lnTo>
                  <a:pt x="4122382" y="600850"/>
                </a:lnTo>
                <a:lnTo>
                  <a:pt x="4171788" y="589423"/>
                </a:lnTo>
                <a:lnTo>
                  <a:pt x="4221573" y="578962"/>
                </a:lnTo>
                <a:lnTo>
                  <a:pt x="4271710" y="569473"/>
                </a:lnTo>
                <a:lnTo>
                  <a:pt x="4322175" y="560960"/>
                </a:lnTo>
                <a:lnTo>
                  <a:pt x="4372940" y="553430"/>
                </a:lnTo>
                <a:lnTo>
                  <a:pt x="4423980" y="546887"/>
                </a:lnTo>
                <a:lnTo>
                  <a:pt x="4475269" y="541336"/>
                </a:lnTo>
                <a:lnTo>
                  <a:pt x="4526780" y="536783"/>
                </a:lnTo>
                <a:lnTo>
                  <a:pt x="4578489" y="533232"/>
                </a:lnTo>
                <a:lnTo>
                  <a:pt x="4630369" y="530690"/>
                </a:lnTo>
                <a:lnTo>
                  <a:pt x="4682393" y="529161"/>
                </a:lnTo>
                <a:lnTo>
                  <a:pt x="7371245" y="528650"/>
                </a:lnTo>
                <a:lnTo>
                  <a:pt x="7371245" y="0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33663" y="2"/>
            <a:ext cx="3314700" cy="814705"/>
          </a:xfrm>
          <a:custGeom>
            <a:avLst/>
            <a:gdLst/>
            <a:ahLst/>
            <a:cxnLst/>
            <a:rect l="l" t="t" r="r" b="b"/>
            <a:pathLst>
              <a:path w="3314700" h="814705">
                <a:moveTo>
                  <a:pt x="1466841" y="0"/>
                </a:moveTo>
                <a:lnTo>
                  <a:pt x="0" y="0"/>
                </a:lnTo>
                <a:lnTo>
                  <a:pt x="1403633" y="814421"/>
                </a:lnTo>
                <a:lnTo>
                  <a:pt x="1603245" y="726437"/>
                </a:lnTo>
                <a:lnTo>
                  <a:pt x="1647630" y="707465"/>
                </a:lnTo>
                <a:lnTo>
                  <a:pt x="1692589" y="689418"/>
                </a:lnTo>
                <a:lnTo>
                  <a:pt x="1738094" y="672301"/>
                </a:lnTo>
                <a:lnTo>
                  <a:pt x="1784122" y="656120"/>
                </a:lnTo>
                <a:lnTo>
                  <a:pt x="1830647" y="640879"/>
                </a:lnTo>
                <a:lnTo>
                  <a:pt x="1877643" y="626583"/>
                </a:lnTo>
                <a:lnTo>
                  <a:pt x="1925085" y="613239"/>
                </a:lnTo>
                <a:lnTo>
                  <a:pt x="1972948" y="600850"/>
                </a:lnTo>
                <a:lnTo>
                  <a:pt x="2021207" y="589423"/>
                </a:lnTo>
                <a:lnTo>
                  <a:pt x="2069835" y="578962"/>
                </a:lnTo>
                <a:lnTo>
                  <a:pt x="2118807" y="569473"/>
                </a:lnTo>
                <a:lnTo>
                  <a:pt x="2168099" y="560960"/>
                </a:lnTo>
                <a:lnTo>
                  <a:pt x="2217685" y="553430"/>
                </a:lnTo>
                <a:lnTo>
                  <a:pt x="2267539" y="546887"/>
                </a:lnTo>
                <a:lnTo>
                  <a:pt x="2317637" y="541336"/>
                </a:lnTo>
                <a:lnTo>
                  <a:pt x="2367952" y="536783"/>
                </a:lnTo>
                <a:lnTo>
                  <a:pt x="2418459" y="533232"/>
                </a:lnTo>
                <a:lnTo>
                  <a:pt x="2469134" y="530690"/>
                </a:lnTo>
                <a:lnTo>
                  <a:pt x="2519950" y="529161"/>
                </a:lnTo>
                <a:lnTo>
                  <a:pt x="2570882" y="528650"/>
                </a:lnTo>
                <a:lnTo>
                  <a:pt x="3314252" y="528650"/>
                </a:lnTo>
                <a:lnTo>
                  <a:pt x="1466841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85198" y="870007"/>
            <a:ext cx="826135" cy="187325"/>
          </a:xfrm>
          <a:custGeom>
            <a:avLst/>
            <a:gdLst/>
            <a:ahLst/>
            <a:cxnLst/>
            <a:rect l="l" t="t" r="r" b="b"/>
            <a:pathLst>
              <a:path w="826135" h="187325">
                <a:moveTo>
                  <a:pt x="825991" y="0"/>
                </a:moveTo>
                <a:lnTo>
                  <a:pt x="747898" y="34408"/>
                </a:lnTo>
                <a:lnTo>
                  <a:pt x="702059" y="53800"/>
                </a:lnTo>
                <a:lnTo>
                  <a:pt x="655444" y="71920"/>
                </a:lnTo>
                <a:lnTo>
                  <a:pt x="608100" y="88757"/>
                </a:lnTo>
                <a:lnTo>
                  <a:pt x="560073" y="104302"/>
                </a:lnTo>
                <a:lnTo>
                  <a:pt x="511409" y="118545"/>
                </a:lnTo>
                <a:lnTo>
                  <a:pt x="462155" y="131477"/>
                </a:lnTo>
                <a:lnTo>
                  <a:pt x="412358" y="143088"/>
                </a:lnTo>
                <a:lnTo>
                  <a:pt x="362064" y="153369"/>
                </a:lnTo>
                <a:lnTo>
                  <a:pt x="311319" y="162310"/>
                </a:lnTo>
                <a:lnTo>
                  <a:pt x="260171" y="169901"/>
                </a:lnTo>
                <a:lnTo>
                  <a:pt x="208665" y="176134"/>
                </a:lnTo>
                <a:lnTo>
                  <a:pt x="156849" y="180998"/>
                </a:lnTo>
                <a:lnTo>
                  <a:pt x="104768" y="184485"/>
                </a:lnTo>
                <a:lnTo>
                  <a:pt x="52469" y="186583"/>
                </a:lnTo>
                <a:lnTo>
                  <a:pt x="0" y="187285"/>
                </a:lnTo>
                <a:lnTo>
                  <a:pt x="52470" y="186583"/>
                </a:lnTo>
                <a:lnTo>
                  <a:pt x="104769" y="184485"/>
                </a:lnTo>
                <a:lnTo>
                  <a:pt x="156851" y="180998"/>
                </a:lnTo>
                <a:lnTo>
                  <a:pt x="208669" y="176134"/>
                </a:lnTo>
                <a:lnTo>
                  <a:pt x="260177" y="169901"/>
                </a:lnTo>
                <a:lnTo>
                  <a:pt x="311327" y="162309"/>
                </a:lnTo>
                <a:lnTo>
                  <a:pt x="362075" y="153368"/>
                </a:lnTo>
                <a:lnTo>
                  <a:pt x="412372" y="143087"/>
                </a:lnTo>
                <a:lnTo>
                  <a:pt x="462173" y="131475"/>
                </a:lnTo>
                <a:lnTo>
                  <a:pt x="511431" y="118542"/>
                </a:lnTo>
                <a:lnTo>
                  <a:pt x="560099" y="104298"/>
                </a:lnTo>
                <a:lnTo>
                  <a:pt x="608131" y="88752"/>
                </a:lnTo>
                <a:lnTo>
                  <a:pt x="655480" y="71913"/>
                </a:lnTo>
                <a:lnTo>
                  <a:pt x="702100" y="53792"/>
                </a:lnTo>
                <a:lnTo>
                  <a:pt x="747945" y="34397"/>
                </a:lnTo>
                <a:lnTo>
                  <a:pt x="825991" y="0"/>
                </a:lnTo>
                <a:close/>
              </a:path>
            </a:pathLst>
          </a:custGeom>
          <a:solidFill>
            <a:srgbClr val="D28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06" y="0"/>
            <a:ext cx="3629660" cy="1057910"/>
          </a:xfrm>
          <a:custGeom>
            <a:avLst/>
            <a:gdLst/>
            <a:ahLst/>
            <a:cxnLst/>
            <a:rect l="l" t="t" r="r" b="b"/>
            <a:pathLst>
              <a:path w="3629660" h="1057910">
                <a:moveTo>
                  <a:pt x="2155827" y="0"/>
                </a:moveTo>
                <a:lnTo>
                  <a:pt x="0" y="0"/>
                </a:lnTo>
                <a:lnTo>
                  <a:pt x="0" y="1057291"/>
                </a:lnTo>
                <a:lnTo>
                  <a:pt x="2629825" y="1057291"/>
                </a:lnTo>
                <a:lnTo>
                  <a:pt x="2681467" y="1056674"/>
                </a:lnTo>
                <a:lnTo>
                  <a:pt x="2732955" y="1054829"/>
                </a:lnTo>
                <a:lnTo>
                  <a:pt x="2784247" y="1051763"/>
                </a:lnTo>
                <a:lnTo>
                  <a:pt x="2835303" y="1047485"/>
                </a:lnTo>
                <a:lnTo>
                  <a:pt x="2886084" y="1042001"/>
                </a:lnTo>
                <a:lnTo>
                  <a:pt x="2936548" y="1035321"/>
                </a:lnTo>
                <a:lnTo>
                  <a:pt x="2986657" y="1027451"/>
                </a:lnTo>
                <a:lnTo>
                  <a:pt x="3036369" y="1018400"/>
                </a:lnTo>
                <a:lnTo>
                  <a:pt x="3085644" y="1008175"/>
                </a:lnTo>
                <a:lnTo>
                  <a:pt x="3134441" y="996785"/>
                </a:lnTo>
                <a:lnTo>
                  <a:pt x="3182722" y="984237"/>
                </a:lnTo>
                <a:lnTo>
                  <a:pt x="3230445" y="970539"/>
                </a:lnTo>
                <a:lnTo>
                  <a:pt x="3277570" y="955699"/>
                </a:lnTo>
                <a:lnTo>
                  <a:pt x="3324057" y="939724"/>
                </a:lnTo>
                <a:lnTo>
                  <a:pt x="3369866" y="922623"/>
                </a:lnTo>
                <a:lnTo>
                  <a:pt x="3414956" y="904403"/>
                </a:lnTo>
                <a:lnTo>
                  <a:pt x="3629290" y="814421"/>
                </a:lnTo>
                <a:lnTo>
                  <a:pt x="2155827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8" y="465289"/>
            <a:ext cx="7558405" cy="614680"/>
          </a:xfrm>
          <a:custGeom>
            <a:avLst/>
            <a:gdLst/>
            <a:ahLst/>
            <a:cxnLst/>
            <a:rect l="l" t="t" r="r" b="b"/>
            <a:pathLst>
              <a:path w="7558405" h="614680">
                <a:moveTo>
                  <a:pt x="7558186" y="0"/>
                </a:moveTo>
                <a:lnTo>
                  <a:pt x="4749631" y="0"/>
                </a:lnTo>
                <a:lnTo>
                  <a:pt x="4698708" y="463"/>
                </a:lnTo>
                <a:lnTo>
                  <a:pt x="4647896" y="1850"/>
                </a:lnTo>
                <a:lnTo>
                  <a:pt x="4597215" y="4157"/>
                </a:lnTo>
                <a:lnTo>
                  <a:pt x="4546691" y="7379"/>
                </a:lnTo>
                <a:lnTo>
                  <a:pt x="4496344" y="11511"/>
                </a:lnTo>
                <a:lnTo>
                  <a:pt x="4446199" y="16549"/>
                </a:lnTo>
                <a:lnTo>
                  <a:pt x="4396279" y="22488"/>
                </a:lnTo>
                <a:lnTo>
                  <a:pt x="4346607" y="29325"/>
                </a:lnTo>
                <a:lnTo>
                  <a:pt x="4297204" y="37054"/>
                </a:lnTo>
                <a:lnTo>
                  <a:pt x="4248096" y="45671"/>
                </a:lnTo>
                <a:lnTo>
                  <a:pt x="4199304" y="55171"/>
                </a:lnTo>
                <a:lnTo>
                  <a:pt x="4150851" y="65551"/>
                </a:lnTo>
                <a:lnTo>
                  <a:pt x="4102762" y="76805"/>
                </a:lnTo>
                <a:lnTo>
                  <a:pt x="4055058" y="88930"/>
                </a:lnTo>
                <a:lnTo>
                  <a:pt x="4007762" y="101920"/>
                </a:lnTo>
                <a:lnTo>
                  <a:pt x="3960898" y="115771"/>
                </a:lnTo>
                <a:lnTo>
                  <a:pt x="3914489" y="130479"/>
                </a:lnTo>
                <a:lnTo>
                  <a:pt x="3868557" y="146039"/>
                </a:lnTo>
                <a:lnTo>
                  <a:pt x="3823031" y="162483"/>
                </a:lnTo>
                <a:lnTo>
                  <a:pt x="3778220" y="179697"/>
                </a:lnTo>
                <a:lnTo>
                  <a:pt x="3733859" y="197787"/>
                </a:lnTo>
                <a:lnTo>
                  <a:pt x="3309980" y="375759"/>
                </a:lnTo>
                <a:lnTo>
                  <a:pt x="3264890" y="393979"/>
                </a:lnTo>
                <a:lnTo>
                  <a:pt x="3219082" y="411079"/>
                </a:lnTo>
                <a:lnTo>
                  <a:pt x="3172595" y="427053"/>
                </a:lnTo>
                <a:lnTo>
                  <a:pt x="3125470" y="441893"/>
                </a:lnTo>
                <a:lnTo>
                  <a:pt x="3077747" y="455591"/>
                </a:lnTo>
                <a:lnTo>
                  <a:pt x="3029467" y="468138"/>
                </a:lnTo>
                <a:lnTo>
                  <a:pt x="2980669" y="479528"/>
                </a:lnTo>
                <a:lnTo>
                  <a:pt x="2931394" y="489752"/>
                </a:lnTo>
                <a:lnTo>
                  <a:pt x="2881683" y="498803"/>
                </a:lnTo>
                <a:lnTo>
                  <a:pt x="2831574" y="506672"/>
                </a:lnTo>
                <a:lnTo>
                  <a:pt x="2781110" y="513352"/>
                </a:lnTo>
                <a:lnTo>
                  <a:pt x="2730329" y="518835"/>
                </a:lnTo>
                <a:lnTo>
                  <a:pt x="2679272" y="523113"/>
                </a:lnTo>
                <a:lnTo>
                  <a:pt x="2627980" y="526179"/>
                </a:lnTo>
                <a:lnTo>
                  <a:pt x="2576492" y="528024"/>
                </a:lnTo>
                <a:lnTo>
                  <a:pt x="2524850" y="528641"/>
                </a:lnTo>
                <a:lnTo>
                  <a:pt x="0" y="528641"/>
                </a:lnTo>
                <a:lnTo>
                  <a:pt x="0" y="614321"/>
                </a:lnTo>
                <a:lnTo>
                  <a:pt x="2629825" y="614321"/>
                </a:lnTo>
                <a:lnTo>
                  <a:pt x="2681467" y="613705"/>
                </a:lnTo>
                <a:lnTo>
                  <a:pt x="2732955" y="611859"/>
                </a:lnTo>
                <a:lnTo>
                  <a:pt x="2784247" y="608794"/>
                </a:lnTo>
                <a:lnTo>
                  <a:pt x="2835303" y="604516"/>
                </a:lnTo>
                <a:lnTo>
                  <a:pt x="2886084" y="599032"/>
                </a:lnTo>
                <a:lnTo>
                  <a:pt x="2936548" y="592352"/>
                </a:lnTo>
                <a:lnTo>
                  <a:pt x="2986657" y="584483"/>
                </a:lnTo>
                <a:lnTo>
                  <a:pt x="3036369" y="575433"/>
                </a:lnTo>
                <a:lnTo>
                  <a:pt x="3085644" y="565208"/>
                </a:lnTo>
                <a:lnTo>
                  <a:pt x="3134441" y="553819"/>
                </a:lnTo>
                <a:lnTo>
                  <a:pt x="3182722" y="541271"/>
                </a:lnTo>
                <a:lnTo>
                  <a:pt x="3230445" y="527574"/>
                </a:lnTo>
                <a:lnTo>
                  <a:pt x="3277570" y="512734"/>
                </a:lnTo>
                <a:lnTo>
                  <a:pt x="3324057" y="496760"/>
                </a:lnTo>
                <a:lnTo>
                  <a:pt x="3369866" y="479659"/>
                </a:lnTo>
                <a:lnTo>
                  <a:pt x="3414956" y="461440"/>
                </a:lnTo>
                <a:lnTo>
                  <a:pt x="3838835" y="283467"/>
                </a:lnTo>
                <a:lnTo>
                  <a:pt x="3883195" y="265377"/>
                </a:lnTo>
                <a:lnTo>
                  <a:pt x="3928102" y="248126"/>
                </a:lnTo>
                <a:lnTo>
                  <a:pt x="3973533" y="231718"/>
                </a:lnTo>
                <a:lnTo>
                  <a:pt x="4019465" y="216158"/>
                </a:lnTo>
                <a:lnTo>
                  <a:pt x="4065874" y="201450"/>
                </a:lnTo>
                <a:lnTo>
                  <a:pt x="4112738" y="187598"/>
                </a:lnTo>
                <a:lnTo>
                  <a:pt x="4160033" y="174608"/>
                </a:lnTo>
                <a:lnTo>
                  <a:pt x="4207737" y="162483"/>
                </a:lnTo>
                <a:lnTo>
                  <a:pt x="4255827" y="151228"/>
                </a:lnTo>
                <a:lnTo>
                  <a:pt x="4304280" y="140848"/>
                </a:lnTo>
                <a:lnTo>
                  <a:pt x="4353072" y="131347"/>
                </a:lnTo>
                <a:lnTo>
                  <a:pt x="4402180" y="122729"/>
                </a:lnTo>
                <a:lnTo>
                  <a:pt x="4451583" y="115000"/>
                </a:lnTo>
                <a:lnTo>
                  <a:pt x="4501255" y="108163"/>
                </a:lnTo>
                <a:lnTo>
                  <a:pt x="4551176" y="102223"/>
                </a:lnTo>
                <a:lnTo>
                  <a:pt x="4601320" y="97185"/>
                </a:lnTo>
                <a:lnTo>
                  <a:pt x="4651667" y="93052"/>
                </a:lnTo>
                <a:lnTo>
                  <a:pt x="4702192" y="89830"/>
                </a:lnTo>
                <a:lnTo>
                  <a:pt x="4752872" y="87523"/>
                </a:lnTo>
                <a:lnTo>
                  <a:pt x="4803685" y="86136"/>
                </a:lnTo>
                <a:lnTo>
                  <a:pt x="7558186" y="85672"/>
                </a:lnTo>
                <a:lnTo>
                  <a:pt x="7558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934061" y="-3221413"/>
            <a:ext cx="5318760" cy="999633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1">
              <a:spcBef>
                <a:spcPts val="1575"/>
              </a:spcBef>
            </a:pP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 BRANCH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WIRC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55" dirty="0">
                <a:solidFill>
                  <a:srgbClr val="FFFFFF"/>
                </a:solidFill>
                <a:latin typeface="Calibri"/>
                <a:cs typeface="Calibri"/>
              </a:rPr>
              <a:t>ICAI</a:t>
            </a:r>
            <a:r>
              <a:rPr sz="2250" b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</a:t>
            </a:r>
            <a:endParaRPr sz="2250">
              <a:latin typeface="Calibri"/>
              <a:cs typeface="Calibri"/>
            </a:endParaRPr>
          </a:p>
          <a:p>
            <a:pPr marL="2672162">
              <a:spcBef>
                <a:spcPts val="1260"/>
              </a:spcBef>
            </a:pP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sz="18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45" dirty="0">
                <a:solidFill>
                  <a:srgbClr val="FFFFFF"/>
                </a:solidFill>
                <a:latin typeface="Calibri"/>
                <a:cs typeface="Calibri"/>
              </a:rPr>
              <a:t>REPORT-2019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82272" y="5154637"/>
            <a:ext cx="2905347" cy="23176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420261" y="5154638"/>
            <a:ext cx="3882985" cy="23200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409678" y="1873572"/>
            <a:ext cx="3893566" cy="31237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533057" y="1986498"/>
            <a:ext cx="3646804" cy="2898140"/>
          </a:xfrm>
          <a:custGeom>
            <a:avLst/>
            <a:gdLst/>
            <a:ahLst/>
            <a:cxnLst/>
            <a:rect l="l" t="t" r="r" b="b"/>
            <a:pathLst>
              <a:path w="3646804" h="2898140">
                <a:moveTo>
                  <a:pt x="133870" y="0"/>
                </a:moveTo>
                <a:lnTo>
                  <a:pt x="3512938" y="0"/>
                </a:lnTo>
                <a:lnTo>
                  <a:pt x="3555134" y="6853"/>
                </a:lnTo>
                <a:lnTo>
                  <a:pt x="3591868" y="25916"/>
                </a:lnTo>
                <a:lnTo>
                  <a:pt x="3620891" y="54938"/>
                </a:lnTo>
                <a:lnTo>
                  <a:pt x="3639953" y="91672"/>
                </a:lnTo>
                <a:lnTo>
                  <a:pt x="3646807" y="133869"/>
                </a:lnTo>
                <a:lnTo>
                  <a:pt x="3646807" y="2764054"/>
                </a:lnTo>
                <a:lnTo>
                  <a:pt x="3639953" y="2806251"/>
                </a:lnTo>
                <a:lnTo>
                  <a:pt x="3620891" y="2842985"/>
                </a:lnTo>
                <a:lnTo>
                  <a:pt x="3591868" y="2872007"/>
                </a:lnTo>
                <a:lnTo>
                  <a:pt x="3555134" y="2891070"/>
                </a:lnTo>
                <a:lnTo>
                  <a:pt x="3512938" y="2897924"/>
                </a:lnTo>
                <a:lnTo>
                  <a:pt x="133870" y="2897924"/>
                </a:lnTo>
                <a:lnTo>
                  <a:pt x="91673" y="2891070"/>
                </a:lnTo>
                <a:lnTo>
                  <a:pt x="54939" y="2872007"/>
                </a:lnTo>
                <a:lnTo>
                  <a:pt x="25916" y="2842985"/>
                </a:lnTo>
                <a:lnTo>
                  <a:pt x="6853" y="2806251"/>
                </a:lnTo>
                <a:lnTo>
                  <a:pt x="0" y="2764054"/>
                </a:lnTo>
                <a:lnTo>
                  <a:pt x="0" y="133869"/>
                </a:lnTo>
                <a:lnTo>
                  <a:pt x="6853" y="91672"/>
                </a:lnTo>
                <a:lnTo>
                  <a:pt x="25916" y="54938"/>
                </a:lnTo>
                <a:lnTo>
                  <a:pt x="54939" y="25916"/>
                </a:lnTo>
                <a:lnTo>
                  <a:pt x="91673" y="6853"/>
                </a:lnTo>
                <a:lnTo>
                  <a:pt x="133870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538349" y="5256817"/>
            <a:ext cx="3646804" cy="2115820"/>
          </a:xfrm>
          <a:custGeom>
            <a:avLst/>
            <a:gdLst/>
            <a:ahLst/>
            <a:cxnLst/>
            <a:rect l="l" t="t" r="r" b="b"/>
            <a:pathLst>
              <a:path w="3646804" h="2115820">
                <a:moveTo>
                  <a:pt x="133869" y="0"/>
                </a:moveTo>
                <a:lnTo>
                  <a:pt x="3512938" y="0"/>
                </a:lnTo>
                <a:lnTo>
                  <a:pt x="3555134" y="6854"/>
                </a:lnTo>
                <a:lnTo>
                  <a:pt x="3591868" y="25917"/>
                </a:lnTo>
                <a:lnTo>
                  <a:pt x="3620891" y="54939"/>
                </a:lnTo>
                <a:lnTo>
                  <a:pt x="3639953" y="91673"/>
                </a:lnTo>
                <a:lnTo>
                  <a:pt x="3646807" y="133869"/>
                </a:lnTo>
                <a:lnTo>
                  <a:pt x="3646807" y="1981821"/>
                </a:lnTo>
                <a:lnTo>
                  <a:pt x="3639953" y="2024016"/>
                </a:lnTo>
                <a:lnTo>
                  <a:pt x="3620890" y="2060751"/>
                </a:lnTo>
                <a:lnTo>
                  <a:pt x="3591867" y="2089775"/>
                </a:lnTo>
                <a:lnTo>
                  <a:pt x="3555133" y="2108839"/>
                </a:lnTo>
                <a:lnTo>
                  <a:pt x="3512938" y="2115694"/>
                </a:lnTo>
                <a:lnTo>
                  <a:pt x="133869" y="2115694"/>
                </a:lnTo>
                <a:lnTo>
                  <a:pt x="91674" y="2108840"/>
                </a:lnTo>
                <a:lnTo>
                  <a:pt x="54940" y="2089776"/>
                </a:lnTo>
                <a:lnTo>
                  <a:pt x="25917" y="2060752"/>
                </a:lnTo>
                <a:lnTo>
                  <a:pt x="6854" y="2024018"/>
                </a:lnTo>
                <a:lnTo>
                  <a:pt x="0" y="1981821"/>
                </a:lnTo>
                <a:lnTo>
                  <a:pt x="0" y="133869"/>
                </a:lnTo>
                <a:lnTo>
                  <a:pt x="6853" y="91672"/>
                </a:lnTo>
                <a:lnTo>
                  <a:pt x="25916" y="54938"/>
                </a:lnTo>
                <a:lnTo>
                  <a:pt x="54938" y="25916"/>
                </a:lnTo>
                <a:lnTo>
                  <a:pt x="91672" y="6853"/>
                </a:lnTo>
                <a:lnTo>
                  <a:pt x="133869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56315" y="5256817"/>
            <a:ext cx="2757805" cy="2115820"/>
          </a:xfrm>
          <a:custGeom>
            <a:avLst/>
            <a:gdLst/>
            <a:ahLst/>
            <a:cxnLst/>
            <a:rect l="l" t="t" r="r" b="b"/>
            <a:pathLst>
              <a:path w="2757804" h="2115820">
                <a:moveTo>
                  <a:pt x="133869" y="0"/>
                </a:moveTo>
                <a:lnTo>
                  <a:pt x="2623394" y="0"/>
                </a:lnTo>
                <a:lnTo>
                  <a:pt x="2665591" y="6857"/>
                </a:lnTo>
                <a:lnTo>
                  <a:pt x="2702326" y="25927"/>
                </a:lnTo>
                <a:lnTo>
                  <a:pt x="2731350" y="54955"/>
                </a:lnTo>
                <a:lnTo>
                  <a:pt x="2750413" y="91687"/>
                </a:lnTo>
                <a:lnTo>
                  <a:pt x="2757267" y="133869"/>
                </a:lnTo>
                <a:lnTo>
                  <a:pt x="2757267" y="1981821"/>
                </a:lnTo>
                <a:lnTo>
                  <a:pt x="2750409" y="2024002"/>
                </a:lnTo>
                <a:lnTo>
                  <a:pt x="2731338" y="2060735"/>
                </a:lnTo>
                <a:lnTo>
                  <a:pt x="2702309" y="2089765"/>
                </a:lnTo>
                <a:lnTo>
                  <a:pt x="2665576" y="2108836"/>
                </a:lnTo>
                <a:lnTo>
                  <a:pt x="2623394" y="2115694"/>
                </a:lnTo>
                <a:lnTo>
                  <a:pt x="133869" y="2115694"/>
                </a:lnTo>
                <a:lnTo>
                  <a:pt x="91687" y="2108840"/>
                </a:lnTo>
                <a:lnTo>
                  <a:pt x="54955" y="2089776"/>
                </a:lnTo>
                <a:lnTo>
                  <a:pt x="25927" y="2060752"/>
                </a:lnTo>
                <a:lnTo>
                  <a:pt x="6857" y="2024018"/>
                </a:lnTo>
                <a:lnTo>
                  <a:pt x="0" y="1981821"/>
                </a:lnTo>
                <a:lnTo>
                  <a:pt x="0" y="133869"/>
                </a:lnTo>
                <a:lnTo>
                  <a:pt x="6853" y="91672"/>
                </a:lnTo>
                <a:lnTo>
                  <a:pt x="25916" y="54938"/>
                </a:lnTo>
                <a:lnTo>
                  <a:pt x="54938" y="25916"/>
                </a:lnTo>
                <a:lnTo>
                  <a:pt x="91672" y="6853"/>
                </a:lnTo>
                <a:lnTo>
                  <a:pt x="133869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131966" y="7595561"/>
            <a:ext cx="3460779" cy="24607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251733" y="7667066"/>
            <a:ext cx="3221355" cy="2317750"/>
          </a:xfrm>
          <a:custGeom>
            <a:avLst/>
            <a:gdLst/>
            <a:ahLst/>
            <a:cxnLst/>
            <a:rect l="l" t="t" r="r" b="b"/>
            <a:pathLst>
              <a:path w="3221354" h="2317750">
                <a:moveTo>
                  <a:pt x="138912" y="0"/>
                </a:moveTo>
                <a:lnTo>
                  <a:pt x="3082330" y="0"/>
                </a:lnTo>
                <a:lnTo>
                  <a:pt x="3126117" y="7112"/>
                </a:lnTo>
                <a:lnTo>
                  <a:pt x="3164236" y="26894"/>
                </a:lnTo>
                <a:lnTo>
                  <a:pt x="3194352" y="57012"/>
                </a:lnTo>
                <a:lnTo>
                  <a:pt x="3214132" y="95131"/>
                </a:lnTo>
                <a:lnTo>
                  <a:pt x="3221244" y="138917"/>
                </a:lnTo>
                <a:lnTo>
                  <a:pt x="3221244" y="2178814"/>
                </a:lnTo>
                <a:lnTo>
                  <a:pt x="3214132" y="2222600"/>
                </a:lnTo>
                <a:lnTo>
                  <a:pt x="3194352" y="2260718"/>
                </a:lnTo>
                <a:lnTo>
                  <a:pt x="3164236" y="2290836"/>
                </a:lnTo>
                <a:lnTo>
                  <a:pt x="3126117" y="2310618"/>
                </a:lnTo>
                <a:lnTo>
                  <a:pt x="3082330" y="2317730"/>
                </a:lnTo>
                <a:lnTo>
                  <a:pt x="138912" y="2317730"/>
                </a:lnTo>
                <a:lnTo>
                  <a:pt x="95127" y="2310618"/>
                </a:lnTo>
                <a:lnTo>
                  <a:pt x="57009" y="2290836"/>
                </a:lnTo>
                <a:lnTo>
                  <a:pt x="26893" y="2260718"/>
                </a:lnTo>
                <a:lnTo>
                  <a:pt x="7112" y="2222600"/>
                </a:lnTo>
                <a:lnTo>
                  <a:pt x="0" y="2178814"/>
                </a:lnTo>
                <a:lnTo>
                  <a:pt x="0" y="138917"/>
                </a:lnTo>
                <a:lnTo>
                  <a:pt x="7112" y="95131"/>
                </a:lnTo>
                <a:lnTo>
                  <a:pt x="26893" y="57012"/>
                </a:lnTo>
                <a:lnTo>
                  <a:pt x="57009" y="26894"/>
                </a:lnTo>
                <a:lnTo>
                  <a:pt x="95127" y="7112"/>
                </a:lnTo>
                <a:lnTo>
                  <a:pt x="138912" y="0"/>
                </a:lnTo>
                <a:close/>
              </a:path>
            </a:pathLst>
          </a:custGeom>
          <a:ln w="1270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82271" y="1873573"/>
            <a:ext cx="2815229" cy="30442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82269" y="1873575"/>
            <a:ext cx="2815590" cy="3044825"/>
          </a:xfrm>
          <a:custGeom>
            <a:avLst/>
            <a:gdLst/>
            <a:ahLst/>
            <a:cxnLst/>
            <a:rect l="l" t="t" r="r" b="b"/>
            <a:pathLst>
              <a:path w="2815590" h="3044825">
                <a:moveTo>
                  <a:pt x="56635" y="0"/>
                </a:moveTo>
                <a:lnTo>
                  <a:pt x="2758593" y="0"/>
                </a:lnTo>
                <a:lnTo>
                  <a:pt x="2780586" y="4468"/>
                </a:lnTo>
                <a:lnTo>
                  <a:pt x="2798594" y="16635"/>
                </a:lnTo>
                <a:lnTo>
                  <a:pt x="2810761" y="34642"/>
                </a:lnTo>
                <a:lnTo>
                  <a:pt x="2815229" y="56631"/>
                </a:lnTo>
                <a:lnTo>
                  <a:pt x="2815229" y="2987607"/>
                </a:lnTo>
                <a:lnTo>
                  <a:pt x="2810761" y="3009596"/>
                </a:lnTo>
                <a:lnTo>
                  <a:pt x="2798594" y="3027604"/>
                </a:lnTo>
                <a:lnTo>
                  <a:pt x="2780586" y="3039772"/>
                </a:lnTo>
                <a:lnTo>
                  <a:pt x="2758593" y="3044242"/>
                </a:lnTo>
                <a:lnTo>
                  <a:pt x="56635" y="3044242"/>
                </a:lnTo>
                <a:lnTo>
                  <a:pt x="34644" y="3039772"/>
                </a:lnTo>
                <a:lnTo>
                  <a:pt x="16636" y="3027604"/>
                </a:lnTo>
                <a:lnTo>
                  <a:pt x="4468" y="3009596"/>
                </a:lnTo>
                <a:lnTo>
                  <a:pt x="0" y="2987607"/>
                </a:lnTo>
                <a:lnTo>
                  <a:pt x="0" y="56631"/>
                </a:lnTo>
                <a:lnTo>
                  <a:pt x="4468" y="34642"/>
                </a:lnTo>
                <a:lnTo>
                  <a:pt x="16636" y="16635"/>
                </a:lnTo>
                <a:lnTo>
                  <a:pt x="34644" y="4468"/>
                </a:lnTo>
                <a:lnTo>
                  <a:pt x="56635" y="0"/>
                </a:lnTo>
                <a:close/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630246" y="885178"/>
            <a:ext cx="3483610" cy="73032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38101" marR="30481">
              <a:lnSpc>
                <a:spcPts val="1380"/>
              </a:lnSpc>
              <a:spcBef>
                <a:spcPts val="195"/>
              </a:spcBef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1.SEMINAR ON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BUDGET-2019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CA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ABHISHEK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NAGORI  </a:t>
            </a:r>
            <a:r>
              <a:rPr sz="1200" b="1" spc="-35" dirty="0">
                <a:solidFill>
                  <a:srgbClr val="231F20"/>
                </a:solidFill>
                <a:latin typeface="Calibri"/>
                <a:cs typeface="Calibri"/>
              </a:rPr>
              <a:t>DATE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16</a:t>
            </a:r>
            <a:r>
              <a:rPr sz="900" b="1" spc="-7" baseline="55555" dirty="0">
                <a:solidFill>
                  <a:srgbClr val="231F20"/>
                </a:solidFill>
                <a:latin typeface="Calibri"/>
                <a:cs typeface="Calibri"/>
              </a:rPr>
              <a:t>TH</a:t>
            </a:r>
            <a:r>
              <a:rPr sz="900" b="1" spc="82" baseline="555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FEBRUARY</a:t>
            </a:r>
            <a:endParaRPr sz="1200">
              <a:latin typeface="Calibri"/>
              <a:cs typeface="Calibri"/>
            </a:endParaRPr>
          </a:p>
          <a:p>
            <a:pPr marL="72392">
              <a:lnSpc>
                <a:spcPts val="1310"/>
              </a:lnSpc>
            </a:pP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CPE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3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HOURS</a:t>
            </a:r>
            <a:endParaRPr sz="1200">
              <a:latin typeface="Calibri"/>
              <a:cs typeface="Calibri"/>
            </a:endParaRPr>
          </a:p>
          <a:p>
            <a:pPr marL="72392">
              <a:lnSpc>
                <a:spcPts val="1410"/>
              </a:lnSpc>
            </a:pP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NO.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PARTICIPANTS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r>
              <a:rPr sz="1200" b="1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" y="1090331"/>
            <a:ext cx="3413125" cy="576580"/>
          </a:xfrm>
          <a:custGeom>
            <a:avLst/>
            <a:gdLst/>
            <a:ahLst/>
            <a:cxnLst/>
            <a:rect l="l" t="t" r="r" b="b"/>
            <a:pathLst>
              <a:path w="3413125" h="576580">
                <a:moveTo>
                  <a:pt x="3122114" y="0"/>
                </a:moveTo>
                <a:lnTo>
                  <a:pt x="0" y="0"/>
                </a:lnTo>
                <a:lnTo>
                  <a:pt x="0" y="576552"/>
                </a:lnTo>
                <a:lnTo>
                  <a:pt x="3122114" y="576552"/>
                </a:lnTo>
                <a:lnTo>
                  <a:pt x="3169109" y="572760"/>
                </a:lnTo>
                <a:lnTo>
                  <a:pt x="3213750" y="561790"/>
                </a:lnTo>
                <a:lnTo>
                  <a:pt x="3255429" y="544246"/>
                </a:lnTo>
                <a:lnTo>
                  <a:pt x="3293532" y="520734"/>
                </a:lnTo>
                <a:lnTo>
                  <a:pt x="3327450" y="491862"/>
                </a:lnTo>
                <a:lnTo>
                  <a:pt x="3356571" y="458233"/>
                </a:lnTo>
                <a:lnTo>
                  <a:pt x="3380284" y="420454"/>
                </a:lnTo>
                <a:lnTo>
                  <a:pt x="3397979" y="379132"/>
                </a:lnTo>
                <a:lnTo>
                  <a:pt x="3409044" y="334870"/>
                </a:lnTo>
                <a:lnTo>
                  <a:pt x="3412868" y="288270"/>
                </a:lnTo>
                <a:lnTo>
                  <a:pt x="3409045" y="241678"/>
                </a:lnTo>
                <a:lnTo>
                  <a:pt x="3397981" y="197418"/>
                </a:lnTo>
                <a:lnTo>
                  <a:pt x="3380289" y="156095"/>
                </a:lnTo>
                <a:lnTo>
                  <a:pt x="3356578" y="118317"/>
                </a:lnTo>
                <a:lnTo>
                  <a:pt x="3327460" y="84689"/>
                </a:lnTo>
                <a:lnTo>
                  <a:pt x="3293543" y="55816"/>
                </a:lnTo>
                <a:lnTo>
                  <a:pt x="3255440" y="32305"/>
                </a:lnTo>
                <a:lnTo>
                  <a:pt x="3213760" y="14762"/>
                </a:lnTo>
                <a:lnTo>
                  <a:pt x="3169115" y="3791"/>
                </a:lnTo>
                <a:lnTo>
                  <a:pt x="3122114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231573" y="1076117"/>
            <a:ext cx="2980690" cy="578363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1" marR="5080">
              <a:lnSpc>
                <a:spcPts val="2090"/>
              </a:lnSpc>
              <a:spcBef>
                <a:spcPts val="310"/>
              </a:spcBef>
            </a:pPr>
            <a:r>
              <a:rPr sz="1850" b="1" spc="40" dirty="0">
                <a:solidFill>
                  <a:srgbClr val="FFFFFF"/>
                </a:solidFill>
                <a:latin typeface="Calibri"/>
                <a:cs typeface="Calibri"/>
              </a:rPr>
              <a:t>PROGRAMS ORGANIZED</a:t>
            </a:r>
            <a:r>
              <a:rPr sz="185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35" dirty="0">
                <a:solidFill>
                  <a:srgbClr val="FFFFFF"/>
                </a:solidFill>
                <a:latin typeface="Calibri"/>
                <a:cs typeface="Calibri"/>
              </a:rPr>
              <a:t>FOR  </a:t>
            </a:r>
            <a:r>
              <a:rPr sz="1850" b="1" spc="40" dirty="0">
                <a:solidFill>
                  <a:srgbClr val="FFFFFF"/>
                </a:solidFill>
                <a:latin typeface="Calibri"/>
                <a:cs typeface="Calibri"/>
              </a:rPr>
              <a:t>MEMBERS </a:t>
            </a:r>
            <a:r>
              <a:rPr sz="1850" b="1" spc="3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85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30" dirty="0">
                <a:solidFill>
                  <a:srgbClr val="FFFFFF"/>
                </a:solidFill>
                <a:latin typeface="Calibri"/>
                <a:cs typeface="Calibri"/>
              </a:rPr>
              <a:t>INDUSTRY</a:t>
            </a:r>
            <a:endParaRPr sz="1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76847" y="2411135"/>
            <a:ext cx="3600000" cy="234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9448" y="2411135"/>
            <a:ext cx="3600000" cy="23316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" y="10403598"/>
            <a:ext cx="7560309" cy="288925"/>
          </a:xfrm>
          <a:custGeom>
            <a:avLst/>
            <a:gdLst/>
            <a:ahLst/>
            <a:cxnLst/>
            <a:rect l="l" t="t" r="r" b="b"/>
            <a:pathLst>
              <a:path w="7560309" h="288925">
                <a:moveTo>
                  <a:pt x="0" y="288403"/>
                </a:moveTo>
                <a:lnTo>
                  <a:pt x="7559999" y="288403"/>
                </a:lnTo>
                <a:lnTo>
                  <a:pt x="7559999" y="0"/>
                </a:lnTo>
                <a:lnTo>
                  <a:pt x="0" y="0"/>
                </a:lnTo>
                <a:lnTo>
                  <a:pt x="0" y="288403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49498" y="10403598"/>
            <a:ext cx="2179320" cy="288925"/>
          </a:xfrm>
          <a:custGeom>
            <a:avLst/>
            <a:gdLst/>
            <a:ahLst/>
            <a:cxnLst/>
            <a:rect l="l" t="t" r="r" b="b"/>
            <a:pathLst>
              <a:path w="2179320" h="288925">
                <a:moveTo>
                  <a:pt x="2178716" y="0"/>
                </a:moveTo>
                <a:lnTo>
                  <a:pt x="1240045" y="0"/>
                </a:lnTo>
                <a:lnTo>
                  <a:pt x="0" y="288403"/>
                </a:lnTo>
                <a:lnTo>
                  <a:pt x="1693480" y="288403"/>
                </a:lnTo>
                <a:lnTo>
                  <a:pt x="2178716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42979" y="10403598"/>
            <a:ext cx="4117340" cy="288925"/>
          </a:xfrm>
          <a:custGeom>
            <a:avLst/>
            <a:gdLst/>
            <a:ahLst/>
            <a:cxnLst/>
            <a:rect l="l" t="t" r="r" b="b"/>
            <a:pathLst>
              <a:path w="4117340" h="288925">
                <a:moveTo>
                  <a:pt x="4117020" y="0"/>
                </a:moveTo>
                <a:lnTo>
                  <a:pt x="485235" y="0"/>
                </a:lnTo>
                <a:lnTo>
                  <a:pt x="0" y="288403"/>
                </a:lnTo>
                <a:lnTo>
                  <a:pt x="4117020" y="288403"/>
                </a:lnTo>
                <a:lnTo>
                  <a:pt x="4117020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-1136" y="10229693"/>
            <a:ext cx="7103745" cy="108585"/>
          </a:xfrm>
          <a:custGeom>
            <a:avLst/>
            <a:gdLst/>
            <a:ahLst/>
            <a:cxnLst/>
            <a:rect l="l" t="t" r="r" b="b"/>
            <a:pathLst>
              <a:path w="7103745" h="108584">
                <a:moveTo>
                  <a:pt x="6953187" y="0"/>
                </a:moveTo>
                <a:lnTo>
                  <a:pt x="0" y="0"/>
                </a:lnTo>
                <a:lnTo>
                  <a:pt x="0" y="108572"/>
                </a:lnTo>
                <a:lnTo>
                  <a:pt x="7103549" y="108572"/>
                </a:lnTo>
                <a:lnTo>
                  <a:pt x="7091734" y="66308"/>
                </a:lnTo>
                <a:lnTo>
                  <a:pt x="7059512" y="31797"/>
                </a:lnTo>
                <a:lnTo>
                  <a:pt x="7011719" y="8531"/>
                </a:lnTo>
                <a:lnTo>
                  <a:pt x="695318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27415" y="398385"/>
            <a:ext cx="4524375" cy="471805"/>
          </a:xfrm>
          <a:custGeom>
            <a:avLst/>
            <a:gdLst/>
            <a:ahLst/>
            <a:cxnLst/>
            <a:rect l="l" t="t" r="r" b="b"/>
            <a:pathLst>
              <a:path w="4524375" h="471805">
                <a:moveTo>
                  <a:pt x="0" y="471622"/>
                </a:moveTo>
                <a:lnTo>
                  <a:pt x="4523831" y="471622"/>
                </a:lnTo>
                <a:lnTo>
                  <a:pt x="4523831" y="0"/>
                </a:lnTo>
                <a:lnTo>
                  <a:pt x="0" y="0"/>
                </a:lnTo>
                <a:lnTo>
                  <a:pt x="0" y="471622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0001" y="0"/>
            <a:ext cx="7371715" cy="1057910"/>
          </a:xfrm>
          <a:custGeom>
            <a:avLst/>
            <a:gdLst/>
            <a:ahLst/>
            <a:cxnLst/>
            <a:rect l="l" t="t" r="r" b="b"/>
            <a:pathLst>
              <a:path w="7371715" h="1057910">
                <a:moveTo>
                  <a:pt x="7371245" y="0"/>
                </a:moveTo>
                <a:lnTo>
                  <a:pt x="0" y="0"/>
                </a:lnTo>
                <a:lnTo>
                  <a:pt x="0" y="1057291"/>
                </a:lnTo>
                <a:lnTo>
                  <a:pt x="2564780" y="1057291"/>
                </a:lnTo>
                <a:lnTo>
                  <a:pt x="2615145" y="1056674"/>
                </a:lnTo>
                <a:lnTo>
                  <a:pt x="2665359" y="1054829"/>
                </a:lnTo>
                <a:lnTo>
                  <a:pt x="2715383" y="1051763"/>
                </a:lnTo>
                <a:lnTo>
                  <a:pt x="2765176" y="1047485"/>
                </a:lnTo>
                <a:lnTo>
                  <a:pt x="2814701" y="1042001"/>
                </a:lnTo>
                <a:lnTo>
                  <a:pt x="2863918" y="1035321"/>
                </a:lnTo>
                <a:lnTo>
                  <a:pt x="2912787" y="1027451"/>
                </a:lnTo>
                <a:lnTo>
                  <a:pt x="2961269" y="1018400"/>
                </a:lnTo>
                <a:lnTo>
                  <a:pt x="3009325" y="1008175"/>
                </a:lnTo>
                <a:lnTo>
                  <a:pt x="3056916" y="996785"/>
                </a:lnTo>
                <a:lnTo>
                  <a:pt x="3104002" y="984237"/>
                </a:lnTo>
                <a:lnTo>
                  <a:pt x="3150545" y="970539"/>
                </a:lnTo>
                <a:lnTo>
                  <a:pt x="3196504" y="955699"/>
                </a:lnTo>
                <a:lnTo>
                  <a:pt x="3241842" y="939724"/>
                </a:lnTo>
                <a:lnTo>
                  <a:pt x="3286518" y="922623"/>
                </a:lnTo>
                <a:lnTo>
                  <a:pt x="3330493" y="904403"/>
                </a:lnTo>
                <a:lnTo>
                  <a:pt x="3743885" y="726437"/>
                </a:lnTo>
                <a:lnTo>
                  <a:pt x="3789326" y="707465"/>
                </a:lnTo>
                <a:lnTo>
                  <a:pt x="3835353" y="689418"/>
                </a:lnTo>
                <a:lnTo>
                  <a:pt x="3881941" y="672301"/>
                </a:lnTo>
                <a:lnTo>
                  <a:pt x="3929064" y="656120"/>
                </a:lnTo>
                <a:lnTo>
                  <a:pt x="3976696" y="640879"/>
                </a:lnTo>
                <a:lnTo>
                  <a:pt x="4024810" y="626583"/>
                </a:lnTo>
                <a:lnTo>
                  <a:pt x="4073380" y="613239"/>
                </a:lnTo>
                <a:lnTo>
                  <a:pt x="4122382" y="600850"/>
                </a:lnTo>
                <a:lnTo>
                  <a:pt x="4171788" y="589423"/>
                </a:lnTo>
                <a:lnTo>
                  <a:pt x="4221573" y="578962"/>
                </a:lnTo>
                <a:lnTo>
                  <a:pt x="4271710" y="569473"/>
                </a:lnTo>
                <a:lnTo>
                  <a:pt x="4322175" y="560960"/>
                </a:lnTo>
                <a:lnTo>
                  <a:pt x="4372940" y="553430"/>
                </a:lnTo>
                <a:lnTo>
                  <a:pt x="4423980" y="546887"/>
                </a:lnTo>
                <a:lnTo>
                  <a:pt x="4475269" y="541336"/>
                </a:lnTo>
                <a:lnTo>
                  <a:pt x="4526780" y="536783"/>
                </a:lnTo>
                <a:lnTo>
                  <a:pt x="4578489" y="533232"/>
                </a:lnTo>
                <a:lnTo>
                  <a:pt x="4630369" y="530690"/>
                </a:lnTo>
                <a:lnTo>
                  <a:pt x="4682393" y="529161"/>
                </a:lnTo>
                <a:lnTo>
                  <a:pt x="7371245" y="528650"/>
                </a:lnTo>
                <a:lnTo>
                  <a:pt x="7371245" y="0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33663" y="2"/>
            <a:ext cx="3314700" cy="814705"/>
          </a:xfrm>
          <a:custGeom>
            <a:avLst/>
            <a:gdLst/>
            <a:ahLst/>
            <a:cxnLst/>
            <a:rect l="l" t="t" r="r" b="b"/>
            <a:pathLst>
              <a:path w="3314700" h="814705">
                <a:moveTo>
                  <a:pt x="1466841" y="0"/>
                </a:moveTo>
                <a:lnTo>
                  <a:pt x="0" y="0"/>
                </a:lnTo>
                <a:lnTo>
                  <a:pt x="1403633" y="814421"/>
                </a:lnTo>
                <a:lnTo>
                  <a:pt x="1603245" y="726437"/>
                </a:lnTo>
                <a:lnTo>
                  <a:pt x="1647630" y="707465"/>
                </a:lnTo>
                <a:lnTo>
                  <a:pt x="1692589" y="689418"/>
                </a:lnTo>
                <a:lnTo>
                  <a:pt x="1738094" y="672301"/>
                </a:lnTo>
                <a:lnTo>
                  <a:pt x="1784122" y="656120"/>
                </a:lnTo>
                <a:lnTo>
                  <a:pt x="1830647" y="640879"/>
                </a:lnTo>
                <a:lnTo>
                  <a:pt x="1877643" y="626583"/>
                </a:lnTo>
                <a:lnTo>
                  <a:pt x="1925085" y="613239"/>
                </a:lnTo>
                <a:lnTo>
                  <a:pt x="1972948" y="600850"/>
                </a:lnTo>
                <a:lnTo>
                  <a:pt x="2021207" y="589423"/>
                </a:lnTo>
                <a:lnTo>
                  <a:pt x="2069835" y="578962"/>
                </a:lnTo>
                <a:lnTo>
                  <a:pt x="2118807" y="569473"/>
                </a:lnTo>
                <a:lnTo>
                  <a:pt x="2168099" y="560960"/>
                </a:lnTo>
                <a:lnTo>
                  <a:pt x="2217685" y="553430"/>
                </a:lnTo>
                <a:lnTo>
                  <a:pt x="2267539" y="546887"/>
                </a:lnTo>
                <a:lnTo>
                  <a:pt x="2317637" y="541336"/>
                </a:lnTo>
                <a:lnTo>
                  <a:pt x="2367952" y="536783"/>
                </a:lnTo>
                <a:lnTo>
                  <a:pt x="2418459" y="533232"/>
                </a:lnTo>
                <a:lnTo>
                  <a:pt x="2469134" y="530690"/>
                </a:lnTo>
                <a:lnTo>
                  <a:pt x="2519950" y="529161"/>
                </a:lnTo>
                <a:lnTo>
                  <a:pt x="2570882" y="528650"/>
                </a:lnTo>
                <a:lnTo>
                  <a:pt x="3314252" y="528650"/>
                </a:lnTo>
                <a:lnTo>
                  <a:pt x="1466841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6" y="0"/>
            <a:ext cx="3629660" cy="1057910"/>
          </a:xfrm>
          <a:custGeom>
            <a:avLst/>
            <a:gdLst/>
            <a:ahLst/>
            <a:cxnLst/>
            <a:rect l="l" t="t" r="r" b="b"/>
            <a:pathLst>
              <a:path w="3629660" h="1057910">
                <a:moveTo>
                  <a:pt x="2155827" y="0"/>
                </a:moveTo>
                <a:lnTo>
                  <a:pt x="0" y="0"/>
                </a:lnTo>
                <a:lnTo>
                  <a:pt x="0" y="1057291"/>
                </a:lnTo>
                <a:lnTo>
                  <a:pt x="2629825" y="1057291"/>
                </a:lnTo>
                <a:lnTo>
                  <a:pt x="2681467" y="1056674"/>
                </a:lnTo>
                <a:lnTo>
                  <a:pt x="2732955" y="1054829"/>
                </a:lnTo>
                <a:lnTo>
                  <a:pt x="2784247" y="1051763"/>
                </a:lnTo>
                <a:lnTo>
                  <a:pt x="2835303" y="1047485"/>
                </a:lnTo>
                <a:lnTo>
                  <a:pt x="2886084" y="1042001"/>
                </a:lnTo>
                <a:lnTo>
                  <a:pt x="2936548" y="1035321"/>
                </a:lnTo>
                <a:lnTo>
                  <a:pt x="2986657" y="1027451"/>
                </a:lnTo>
                <a:lnTo>
                  <a:pt x="3036369" y="1018400"/>
                </a:lnTo>
                <a:lnTo>
                  <a:pt x="3085644" y="1008175"/>
                </a:lnTo>
                <a:lnTo>
                  <a:pt x="3134441" y="996785"/>
                </a:lnTo>
                <a:lnTo>
                  <a:pt x="3182722" y="984237"/>
                </a:lnTo>
                <a:lnTo>
                  <a:pt x="3230445" y="970539"/>
                </a:lnTo>
                <a:lnTo>
                  <a:pt x="3277570" y="955699"/>
                </a:lnTo>
                <a:lnTo>
                  <a:pt x="3324057" y="939724"/>
                </a:lnTo>
                <a:lnTo>
                  <a:pt x="3369866" y="922623"/>
                </a:lnTo>
                <a:lnTo>
                  <a:pt x="3414956" y="904403"/>
                </a:lnTo>
                <a:lnTo>
                  <a:pt x="3629290" y="814421"/>
                </a:lnTo>
                <a:lnTo>
                  <a:pt x="2155827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08" y="465289"/>
            <a:ext cx="7558405" cy="614680"/>
          </a:xfrm>
          <a:custGeom>
            <a:avLst/>
            <a:gdLst/>
            <a:ahLst/>
            <a:cxnLst/>
            <a:rect l="l" t="t" r="r" b="b"/>
            <a:pathLst>
              <a:path w="7558405" h="614680">
                <a:moveTo>
                  <a:pt x="7558186" y="0"/>
                </a:moveTo>
                <a:lnTo>
                  <a:pt x="4749631" y="0"/>
                </a:lnTo>
                <a:lnTo>
                  <a:pt x="4698708" y="463"/>
                </a:lnTo>
                <a:lnTo>
                  <a:pt x="4647896" y="1850"/>
                </a:lnTo>
                <a:lnTo>
                  <a:pt x="4597215" y="4157"/>
                </a:lnTo>
                <a:lnTo>
                  <a:pt x="4546691" y="7379"/>
                </a:lnTo>
                <a:lnTo>
                  <a:pt x="4496344" y="11511"/>
                </a:lnTo>
                <a:lnTo>
                  <a:pt x="4446199" y="16549"/>
                </a:lnTo>
                <a:lnTo>
                  <a:pt x="4396279" y="22488"/>
                </a:lnTo>
                <a:lnTo>
                  <a:pt x="4346607" y="29325"/>
                </a:lnTo>
                <a:lnTo>
                  <a:pt x="4297204" y="37054"/>
                </a:lnTo>
                <a:lnTo>
                  <a:pt x="4248096" y="45671"/>
                </a:lnTo>
                <a:lnTo>
                  <a:pt x="4199304" y="55171"/>
                </a:lnTo>
                <a:lnTo>
                  <a:pt x="4150851" y="65551"/>
                </a:lnTo>
                <a:lnTo>
                  <a:pt x="4102762" y="76805"/>
                </a:lnTo>
                <a:lnTo>
                  <a:pt x="4055058" y="88930"/>
                </a:lnTo>
                <a:lnTo>
                  <a:pt x="4007762" y="101920"/>
                </a:lnTo>
                <a:lnTo>
                  <a:pt x="3960898" y="115771"/>
                </a:lnTo>
                <a:lnTo>
                  <a:pt x="3914489" y="130479"/>
                </a:lnTo>
                <a:lnTo>
                  <a:pt x="3868557" y="146039"/>
                </a:lnTo>
                <a:lnTo>
                  <a:pt x="3823031" y="162483"/>
                </a:lnTo>
                <a:lnTo>
                  <a:pt x="3778220" y="179697"/>
                </a:lnTo>
                <a:lnTo>
                  <a:pt x="3733859" y="197787"/>
                </a:lnTo>
                <a:lnTo>
                  <a:pt x="3309980" y="375759"/>
                </a:lnTo>
                <a:lnTo>
                  <a:pt x="3264890" y="393979"/>
                </a:lnTo>
                <a:lnTo>
                  <a:pt x="3219082" y="411079"/>
                </a:lnTo>
                <a:lnTo>
                  <a:pt x="3172595" y="427053"/>
                </a:lnTo>
                <a:lnTo>
                  <a:pt x="3125470" y="441893"/>
                </a:lnTo>
                <a:lnTo>
                  <a:pt x="3077747" y="455591"/>
                </a:lnTo>
                <a:lnTo>
                  <a:pt x="3029467" y="468138"/>
                </a:lnTo>
                <a:lnTo>
                  <a:pt x="2980669" y="479528"/>
                </a:lnTo>
                <a:lnTo>
                  <a:pt x="2931394" y="489752"/>
                </a:lnTo>
                <a:lnTo>
                  <a:pt x="2881683" y="498803"/>
                </a:lnTo>
                <a:lnTo>
                  <a:pt x="2831574" y="506672"/>
                </a:lnTo>
                <a:lnTo>
                  <a:pt x="2781110" y="513352"/>
                </a:lnTo>
                <a:lnTo>
                  <a:pt x="2730329" y="518835"/>
                </a:lnTo>
                <a:lnTo>
                  <a:pt x="2679272" y="523113"/>
                </a:lnTo>
                <a:lnTo>
                  <a:pt x="2627980" y="526179"/>
                </a:lnTo>
                <a:lnTo>
                  <a:pt x="2576492" y="528024"/>
                </a:lnTo>
                <a:lnTo>
                  <a:pt x="2524850" y="528641"/>
                </a:lnTo>
                <a:lnTo>
                  <a:pt x="0" y="528641"/>
                </a:lnTo>
                <a:lnTo>
                  <a:pt x="0" y="614321"/>
                </a:lnTo>
                <a:lnTo>
                  <a:pt x="2629825" y="614321"/>
                </a:lnTo>
                <a:lnTo>
                  <a:pt x="2681467" y="613705"/>
                </a:lnTo>
                <a:lnTo>
                  <a:pt x="2732955" y="611859"/>
                </a:lnTo>
                <a:lnTo>
                  <a:pt x="2784247" y="608794"/>
                </a:lnTo>
                <a:lnTo>
                  <a:pt x="2835303" y="604516"/>
                </a:lnTo>
                <a:lnTo>
                  <a:pt x="2886084" y="599032"/>
                </a:lnTo>
                <a:lnTo>
                  <a:pt x="2936548" y="592352"/>
                </a:lnTo>
                <a:lnTo>
                  <a:pt x="2986657" y="584483"/>
                </a:lnTo>
                <a:lnTo>
                  <a:pt x="3036369" y="575433"/>
                </a:lnTo>
                <a:lnTo>
                  <a:pt x="3085644" y="565208"/>
                </a:lnTo>
                <a:lnTo>
                  <a:pt x="3134441" y="553819"/>
                </a:lnTo>
                <a:lnTo>
                  <a:pt x="3182722" y="541271"/>
                </a:lnTo>
                <a:lnTo>
                  <a:pt x="3230445" y="527574"/>
                </a:lnTo>
                <a:lnTo>
                  <a:pt x="3277570" y="512734"/>
                </a:lnTo>
                <a:lnTo>
                  <a:pt x="3324057" y="496760"/>
                </a:lnTo>
                <a:lnTo>
                  <a:pt x="3369866" y="479659"/>
                </a:lnTo>
                <a:lnTo>
                  <a:pt x="3414956" y="461440"/>
                </a:lnTo>
                <a:lnTo>
                  <a:pt x="3838835" y="283467"/>
                </a:lnTo>
                <a:lnTo>
                  <a:pt x="3883195" y="265377"/>
                </a:lnTo>
                <a:lnTo>
                  <a:pt x="3928102" y="248126"/>
                </a:lnTo>
                <a:lnTo>
                  <a:pt x="3973533" y="231718"/>
                </a:lnTo>
                <a:lnTo>
                  <a:pt x="4019465" y="216158"/>
                </a:lnTo>
                <a:lnTo>
                  <a:pt x="4065874" y="201450"/>
                </a:lnTo>
                <a:lnTo>
                  <a:pt x="4112738" y="187598"/>
                </a:lnTo>
                <a:lnTo>
                  <a:pt x="4160033" y="174608"/>
                </a:lnTo>
                <a:lnTo>
                  <a:pt x="4207737" y="162483"/>
                </a:lnTo>
                <a:lnTo>
                  <a:pt x="4255827" y="151228"/>
                </a:lnTo>
                <a:lnTo>
                  <a:pt x="4304280" y="140848"/>
                </a:lnTo>
                <a:lnTo>
                  <a:pt x="4353072" y="131347"/>
                </a:lnTo>
                <a:lnTo>
                  <a:pt x="4402180" y="122729"/>
                </a:lnTo>
                <a:lnTo>
                  <a:pt x="4451583" y="115000"/>
                </a:lnTo>
                <a:lnTo>
                  <a:pt x="4501255" y="108163"/>
                </a:lnTo>
                <a:lnTo>
                  <a:pt x="4551176" y="102223"/>
                </a:lnTo>
                <a:lnTo>
                  <a:pt x="4601320" y="97185"/>
                </a:lnTo>
                <a:lnTo>
                  <a:pt x="4651667" y="93052"/>
                </a:lnTo>
                <a:lnTo>
                  <a:pt x="4702192" y="89830"/>
                </a:lnTo>
                <a:lnTo>
                  <a:pt x="4752872" y="87523"/>
                </a:lnTo>
                <a:lnTo>
                  <a:pt x="4803685" y="86136"/>
                </a:lnTo>
                <a:lnTo>
                  <a:pt x="7558186" y="85672"/>
                </a:lnTo>
                <a:lnTo>
                  <a:pt x="7558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934061" y="-3221413"/>
            <a:ext cx="5318760" cy="999633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1">
              <a:spcBef>
                <a:spcPts val="1575"/>
              </a:spcBef>
            </a:pP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 BRANCH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WIRC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55" dirty="0">
                <a:solidFill>
                  <a:srgbClr val="FFFFFF"/>
                </a:solidFill>
                <a:latin typeface="Calibri"/>
                <a:cs typeface="Calibri"/>
              </a:rPr>
              <a:t>ICAI</a:t>
            </a:r>
            <a:r>
              <a:rPr sz="2250" b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</a:t>
            </a:r>
            <a:endParaRPr sz="2250">
              <a:latin typeface="Calibri"/>
              <a:cs typeface="Calibri"/>
            </a:endParaRPr>
          </a:p>
          <a:p>
            <a:pPr marL="2672162">
              <a:spcBef>
                <a:spcPts val="1260"/>
              </a:spcBef>
            </a:pP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sz="18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45" dirty="0">
                <a:solidFill>
                  <a:srgbClr val="FFFFFF"/>
                </a:solidFill>
                <a:latin typeface="Calibri"/>
                <a:cs typeface="Calibri"/>
              </a:rPr>
              <a:t>REPORT-2019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849948" y="931978"/>
            <a:ext cx="2855595" cy="1089401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1" marR="5080">
              <a:lnSpc>
                <a:spcPts val="1380"/>
              </a:lnSpc>
              <a:spcBef>
                <a:spcPts val="195"/>
              </a:spcBef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18. SEMINAR ON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GST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NEW RETURNS , 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SABKA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VISHWAS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SCHEME ,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COMPLICATION 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IN 9A &amp;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9C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RETURNS :CA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DHRUVANK</a:t>
            </a:r>
            <a:r>
              <a:rPr sz="1200" b="1" spc="-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PARIKH  </a:t>
            </a:r>
            <a:r>
              <a:rPr sz="1200" b="1" spc="-35" dirty="0">
                <a:solidFill>
                  <a:srgbClr val="231F20"/>
                </a:solidFill>
                <a:latin typeface="Calibri"/>
                <a:cs typeface="Calibri"/>
              </a:rPr>
              <a:t>DATE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21ST DECEMBER</a:t>
            </a:r>
            <a:r>
              <a:rPr sz="1200" b="1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2019</a:t>
            </a:r>
            <a:endParaRPr sz="1200">
              <a:latin typeface="Calibri"/>
              <a:cs typeface="Calibri"/>
            </a:endParaRPr>
          </a:p>
          <a:p>
            <a:pPr marL="12701">
              <a:lnSpc>
                <a:spcPts val="1310"/>
              </a:lnSpc>
            </a:pP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CPE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3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HOURS</a:t>
            </a:r>
            <a:endParaRPr sz="1200">
              <a:latin typeface="Calibri"/>
              <a:cs typeface="Calibri"/>
            </a:endParaRPr>
          </a:p>
          <a:p>
            <a:pPr marL="12701">
              <a:lnSpc>
                <a:spcPts val="1410"/>
              </a:lnSpc>
            </a:pP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NO.OF 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PARTICIPANTS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:47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19560" y="2539668"/>
            <a:ext cx="3399790" cy="2083435"/>
          </a:xfrm>
          <a:custGeom>
            <a:avLst/>
            <a:gdLst/>
            <a:ahLst/>
            <a:cxnLst/>
            <a:rect l="l" t="t" r="r" b="b"/>
            <a:pathLst>
              <a:path w="3399790" h="2083435">
                <a:moveTo>
                  <a:pt x="124801" y="0"/>
                </a:moveTo>
                <a:lnTo>
                  <a:pt x="3274970" y="0"/>
                </a:lnTo>
                <a:lnTo>
                  <a:pt x="3323428" y="8425"/>
                </a:lnTo>
                <a:lnTo>
                  <a:pt x="3363111" y="31364"/>
                </a:lnTo>
                <a:lnTo>
                  <a:pt x="3389924" y="65306"/>
                </a:lnTo>
                <a:lnTo>
                  <a:pt x="3399772" y="106743"/>
                </a:lnTo>
                <a:lnTo>
                  <a:pt x="3399772" y="1976194"/>
                </a:lnTo>
                <a:lnTo>
                  <a:pt x="3389921" y="2017631"/>
                </a:lnTo>
                <a:lnTo>
                  <a:pt x="3363102" y="2051572"/>
                </a:lnTo>
                <a:lnTo>
                  <a:pt x="3323418" y="2074509"/>
                </a:lnTo>
                <a:lnTo>
                  <a:pt x="3274970" y="2082934"/>
                </a:lnTo>
                <a:lnTo>
                  <a:pt x="124801" y="2082934"/>
                </a:lnTo>
                <a:lnTo>
                  <a:pt x="76354" y="2074512"/>
                </a:lnTo>
                <a:lnTo>
                  <a:pt x="36669" y="2051580"/>
                </a:lnTo>
                <a:lnTo>
                  <a:pt x="9851" y="2017640"/>
                </a:lnTo>
                <a:lnTo>
                  <a:pt x="0" y="1976194"/>
                </a:lnTo>
                <a:lnTo>
                  <a:pt x="0" y="106743"/>
                </a:lnTo>
                <a:lnTo>
                  <a:pt x="9847" y="65297"/>
                </a:lnTo>
                <a:lnTo>
                  <a:pt x="36659" y="31356"/>
                </a:lnTo>
                <a:lnTo>
                  <a:pt x="76341" y="8422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76963" y="2539668"/>
            <a:ext cx="3399790" cy="2083435"/>
          </a:xfrm>
          <a:custGeom>
            <a:avLst/>
            <a:gdLst/>
            <a:ahLst/>
            <a:cxnLst/>
            <a:rect l="l" t="t" r="r" b="b"/>
            <a:pathLst>
              <a:path w="3399790" h="2083435">
                <a:moveTo>
                  <a:pt x="124801" y="0"/>
                </a:moveTo>
                <a:lnTo>
                  <a:pt x="3274970" y="0"/>
                </a:lnTo>
                <a:lnTo>
                  <a:pt x="3323428" y="8425"/>
                </a:lnTo>
                <a:lnTo>
                  <a:pt x="3363111" y="31364"/>
                </a:lnTo>
                <a:lnTo>
                  <a:pt x="3389924" y="65306"/>
                </a:lnTo>
                <a:lnTo>
                  <a:pt x="3399772" y="106743"/>
                </a:lnTo>
                <a:lnTo>
                  <a:pt x="3399772" y="1976194"/>
                </a:lnTo>
                <a:lnTo>
                  <a:pt x="3389921" y="2017631"/>
                </a:lnTo>
                <a:lnTo>
                  <a:pt x="3363102" y="2051572"/>
                </a:lnTo>
                <a:lnTo>
                  <a:pt x="3323418" y="2074509"/>
                </a:lnTo>
                <a:lnTo>
                  <a:pt x="3274970" y="2082934"/>
                </a:lnTo>
                <a:lnTo>
                  <a:pt x="124801" y="2082934"/>
                </a:lnTo>
                <a:lnTo>
                  <a:pt x="76353" y="2074512"/>
                </a:lnTo>
                <a:lnTo>
                  <a:pt x="36669" y="2051580"/>
                </a:lnTo>
                <a:lnTo>
                  <a:pt x="9851" y="2017640"/>
                </a:lnTo>
                <a:lnTo>
                  <a:pt x="0" y="1976194"/>
                </a:lnTo>
                <a:lnTo>
                  <a:pt x="0" y="106743"/>
                </a:lnTo>
                <a:lnTo>
                  <a:pt x="9847" y="65297"/>
                </a:lnTo>
                <a:lnTo>
                  <a:pt x="36659" y="31356"/>
                </a:lnTo>
                <a:lnTo>
                  <a:pt x="76341" y="8422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9448" y="4901921"/>
            <a:ext cx="3600000" cy="2340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19560" y="5030459"/>
            <a:ext cx="3399790" cy="2083435"/>
          </a:xfrm>
          <a:custGeom>
            <a:avLst/>
            <a:gdLst/>
            <a:ahLst/>
            <a:cxnLst/>
            <a:rect l="l" t="t" r="r" b="b"/>
            <a:pathLst>
              <a:path w="3399790" h="2083434">
                <a:moveTo>
                  <a:pt x="124801" y="0"/>
                </a:moveTo>
                <a:lnTo>
                  <a:pt x="3274970" y="0"/>
                </a:lnTo>
                <a:lnTo>
                  <a:pt x="3323428" y="8425"/>
                </a:lnTo>
                <a:lnTo>
                  <a:pt x="3363111" y="31363"/>
                </a:lnTo>
                <a:lnTo>
                  <a:pt x="3389924" y="65305"/>
                </a:lnTo>
                <a:lnTo>
                  <a:pt x="3399772" y="106743"/>
                </a:lnTo>
                <a:lnTo>
                  <a:pt x="3399772" y="1976194"/>
                </a:lnTo>
                <a:lnTo>
                  <a:pt x="3389921" y="2017631"/>
                </a:lnTo>
                <a:lnTo>
                  <a:pt x="3363102" y="2051572"/>
                </a:lnTo>
                <a:lnTo>
                  <a:pt x="3323418" y="2074509"/>
                </a:lnTo>
                <a:lnTo>
                  <a:pt x="3274970" y="2082934"/>
                </a:lnTo>
                <a:lnTo>
                  <a:pt x="124801" y="2082934"/>
                </a:lnTo>
                <a:lnTo>
                  <a:pt x="76354" y="2074512"/>
                </a:lnTo>
                <a:lnTo>
                  <a:pt x="36669" y="2051580"/>
                </a:lnTo>
                <a:lnTo>
                  <a:pt x="9851" y="2017640"/>
                </a:lnTo>
                <a:lnTo>
                  <a:pt x="0" y="1976194"/>
                </a:lnTo>
                <a:lnTo>
                  <a:pt x="0" y="106743"/>
                </a:lnTo>
                <a:lnTo>
                  <a:pt x="9847" y="65296"/>
                </a:lnTo>
                <a:lnTo>
                  <a:pt x="36659" y="31355"/>
                </a:lnTo>
                <a:lnTo>
                  <a:pt x="76341" y="8422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876845" y="4901921"/>
            <a:ext cx="3599999" cy="4320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976959" y="5048460"/>
            <a:ext cx="3399790" cy="4027170"/>
          </a:xfrm>
          <a:custGeom>
            <a:avLst/>
            <a:gdLst/>
            <a:ahLst/>
            <a:cxnLst/>
            <a:rect l="l" t="t" r="r" b="b"/>
            <a:pathLst>
              <a:path w="3399790" h="4027170">
                <a:moveTo>
                  <a:pt x="124801" y="0"/>
                </a:moveTo>
                <a:lnTo>
                  <a:pt x="3274970" y="0"/>
                </a:lnTo>
                <a:lnTo>
                  <a:pt x="3323428" y="8427"/>
                </a:lnTo>
                <a:lnTo>
                  <a:pt x="3363111" y="31368"/>
                </a:lnTo>
                <a:lnTo>
                  <a:pt x="3389924" y="65310"/>
                </a:lnTo>
                <a:lnTo>
                  <a:pt x="3399772" y="106743"/>
                </a:lnTo>
                <a:lnTo>
                  <a:pt x="3399772" y="3920187"/>
                </a:lnTo>
                <a:lnTo>
                  <a:pt x="3389919" y="3961619"/>
                </a:lnTo>
                <a:lnTo>
                  <a:pt x="3363097" y="3995560"/>
                </a:lnTo>
                <a:lnTo>
                  <a:pt x="3323412" y="4018500"/>
                </a:lnTo>
                <a:lnTo>
                  <a:pt x="3274970" y="4026927"/>
                </a:lnTo>
                <a:lnTo>
                  <a:pt x="124801" y="4026927"/>
                </a:lnTo>
                <a:lnTo>
                  <a:pt x="76358" y="4018505"/>
                </a:lnTo>
                <a:lnTo>
                  <a:pt x="36673" y="3995573"/>
                </a:lnTo>
                <a:lnTo>
                  <a:pt x="9852" y="3961633"/>
                </a:lnTo>
                <a:lnTo>
                  <a:pt x="0" y="3920187"/>
                </a:lnTo>
                <a:lnTo>
                  <a:pt x="0" y="106743"/>
                </a:lnTo>
                <a:lnTo>
                  <a:pt x="9847" y="65296"/>
                </a:lnTo>
                <a:lnTo>
                  <a:pt x="36659" y="31355"/>
                </a:lnTo>
                <a:lnTo>
                  <a:pt x="76341" y="8422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685198" y="870007"/>
            <a:ext cx="826135" cy="187325"/>
          </a:xfrm>
          <a:custGeom>
            <a:avLst/>
            <a:gdLst/>
            <a:ahLst/>
            <a:cxnLst/>
            <a:rect l="l" t="t" r="r" b="b"/>
            <a:pathLst>
              <a:path w="826135" h="187325">
                <a:moveTo>
                  <a:pt x="825991" y="0"/>
                </a:moveTo>
                <a:lnTo>
                  <a:pt x="747898" y="34408"/>
                </a:lnTo>
                <a:lnTo>
                  <a:pt x="702059" y="53800"/>
                </a:lnTo>
                <a:lnTo>
                  <a:pt x="655444" y="71920"/>
                </a:lnTo>
                <a:lnTo>
                  <a:pt x="608100" y="88757"/>
                </a:lnTo>
                <a:lnTo>
                  <a:pt x="560073" y="104302"/>
                </a:lnTo>
                <a:lnTo>
                  <a:pt x="511409" y="118545"/>
                </a:lnTo>
                <a:lnTo>
                  <a:pt x="462155" y="131477"/>
                </a:lnTo>
                <a:lnTo>
                  <a:pt x="412358" y="143088"/>
                </a:lnTo>
                <a:lnTo>
                  <a:pt x="362064" y="153369"/>
                </a:lnTo>
                <a:lnTo>
                  <a:pt x="311319" y="162310"/>
                </a:lnTo>
                <a:lnTo>
                  <a:pt x="260171" y="169901"/>
                </a:lnTo>
                <a:lnTo>
                  <a:pt x="208665" y="176134"/>
                </a:lnTo>
                <a:lnTo>
                  <a:pt x="156849" y="180998"/>
                </a:lnTo>
                <a:lnTo>
                  <a:pt x="104768" y="184485"/>
                </a:lnTo>
                <a:lnTo>
                  <a:pt x="52469" y="186583"/>
                </a:lnTo>
                <a:lnTo>
                  <a:pt x="0" y="187285"/>
                </a:lnTo>
                <a:lnTo>
                  <a:pt x="52470" y="186583"/>
                </a:lnTo>
                <a:lnTo>
                  <a:pt x="104769" y="184485"/>
                </a:lnTo>
                <a:lnTo>
                  <a:pt x="156851" y="180998"/>
                </a:lnTo>
                <a:lnTo>
                  <a:pt x="208669" y="176134"/>
                </a:lnTo>
                <a:lnTo>
                  <a:pt x="260177" y="169901"/>
                </a:lnTo>
                <a:lnTo>
                  <a:pt x="311327" y="162309"/>
                </a:lnTo>
                <a:lnTo>
                  <a:pt x="362075" y="153368"/>
                </a:lnTo>
                <a:lnTo>
                  <a:pt x="412372" y="143087"/>
                </a:lnTo>
                <a:lnTo>
                  <a:pt x="462173" y="131475"/>
                </a:lnTo>
                <a:lnTo>
                  <a:pt x="511431" y="118542"/>
                </a:lnTo>
                <a:lnTo>
                  <a:pt x="560099" y="104298"/>
                </a:lnTo>
                <a:lnTo>
                  <a:pt x="608131" y="88752"/>
                </a:lnTo>
                <a:lnTo>
                  <a:pt x="655480" y="71913"/>
                </a:lnTo>
                <a:lnTo>
                  <a:pt x="702100" y="53792"/>
                </a:lnTo>
                <a:lnTo>
                  <a:pt x="747945" y="34397"/>
                </a:lnTo>
                <a:lnTo>
                  <a:pt x="825991" y="0"/>
                </a:lnTo>
                <a:close/>
              </a:path>
            </a:pathLst>
          </a:custGeom>
          <a:solidFill>
            <a:srgbClr val="D28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" y="1090331"/>
            <a:ext cx="2488565" cy="420370"/>
          </a:xfrm>
          <a:custGeom>
            <a:avLst/>
            <a:gdLst/>
            <a:ahLst/>
            <a:cxnLst/>
            <a:rect l="l" t="t" r="r" b="b"/>
            <a:pathLst>
              <a:path w="2488565" h="420369">
                <a:moveTo>
                  <a:pt x="2276149" y="0"/>
                </a:moveTo>
                <a:lnTo>
                  <a:pt x="0" y="0"/>
                </a:lnTo>
                <a:lnTo>
                  <a:pt x="0" y="420329"/>
                </a:lnTo>
                <a:lnTo>
                  <a:pt x="2276149" y="420329"/>
                </a:lnTo>
                <a:lnTo>
                  <a:pt x="2324594" y="414752"/>
                </a:lnTo>
                <a:lnTo>
                  <a:pt x="2369149" y="398881"/>
                </a:lnTo>
                <a:lnTo>
                  <a:pt x="2408515" y="374002"/>
                </a:lnTo>
                <a:lnTo>
                  <a:pt x="2441395" y="341404"/>
                </a:lnTo>
                <a:lnTo>
                  <a:pt x="2466488" y="302374"/>
                </a:lnTo>
                <a:lnTo>
                  <a:pt x="2482496" y="258199"/>
                </a:lnTo>
                <a:lnTo>
                  <a:pt x="2488121" y="210160"/>
                </a:lnTo>
                <a:lnTo>
                  <a:pt x="2482498" y="162129"/>
                </a:lnTo>
                <a:lnTo>
                  <a:pt x="2466492" y="117955"/>
                </a:lnTo>
                <a:lnTo>
                  <a:pt x="2441401" y="78925"/>
                </a:lnTo>
                <a:lnTo>
                  <a:pt x="2408524" y="46326"/>
                </a:lnTo>
                <a:lnTo>
                  <a:pt x="2369158" y="21448"/>
                </a:lnTo>
                <a:lnTo>
                  <a:pt x="2324601" y="5576"/>
                </a:lnTo>
                <a:lnTo>
                  <a:pt x="2276149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231613" y="1124164"/>
            <a:ext cx="2045970" cy="3013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1">
              <a:spcBef>
                <a:spcPts val="130"/>
              </a:spcBef>
            </a:pPr>
            <a:r>
              <a:rPr sz="1850" b="1" spc="35" dirty="0">
                <a:solidFill>
                  <a:srgbClr val="FFFFFF"/>
                </a:solidFill>
                <a:latin typeface="Calibri"/>
                <a:cs typeface="Calibri"/>
              </a:rPr>
              <a:t>LECTURE</a:t>
            </a: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40" dirty="0">
                <a:solidFill>
                  <a:srgbClr val="FFFFFF"/>
                </a:solidFill>
                <a:latin typeface="Calibri"/>
                <a:cs typeface="Calibri"/>
              </a:rPr>
              <a:t>MEETINGS</a:t>
            </a:r>
            <a:endParaRPr sz="1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09757" y="7230275"/>
            <a:ext cx="3600000" cy="234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09757" y="2825136"/>
            <a:ext cx="3600000" cy="21599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9448" y="2825138"/>
            <a:ext cx="3600000" cy="43648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" y="10403598"/>
            <a:ext cx="7560309" cy="288925"/>
          </a:xfrm>
          <a:custGeom>
            <a:avLst/>
            <a:gdLst/>
            <a:ahLst/>
            <a:cxnLst/>
            <a:rect l="l" t="t" r="r" b="b"/>
            <a:pathLst>
              <a:path w="7560309" h="288925">
                <a:moveTo>
                  <a:pt x="0" y="288403"/>
                </a:moveTo>
                <a:lnTo>
                  <a:pt x="7559999" y="288403"/>
                </a:lnTo>
                <a:lnTo>
                  <a:pt x="7559999" y="0"/>
                </a:lnTo>
                <a:lnTo>
                  <a:pt x="0" y="0"/>
                </a:lnTo>
                <a:lnTo>
                  <a:pt x="0" y="288403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49498" y="10403598"/>
            <a:ext cx="2179320" cy="288925"/>
          </a:xfrm>
          <a:custGeom>
            <a:avLst/>
            <a:gdLst/>
            <a:ahLst/>
            <a:cxnLst/>
            <a:rect l="l" t="t" r="r" b="b"/>
            <a:pathLst>
              <a:path w="2179320" h="288925">
                <a:moveTo>
                  <a:pt x="2178716" y="0"/>
                </a:moveTo>
                <a:lnTo>
                  <a:pt x="1240045" y="0"/>
                </a:lnTo>
                <a:lnTo>
                  <a:pt x="0" y="288403"/>
                </a:lnTo>
                <a:lnTo>
                  <a:pt x="1693480" y="288403"/>
                </a:lnTo>
                <a:lnTo>
                  <a:pt x="2178716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42979" y="10403598"/>
            <a:ext cx="4117340" cy="288925"/>
          </a:xfrm>
          <a:custGeom>
            <a:avLst/>
            <a:gdLst/>
            <a:ahLst/>
            <a:cxnLst/>
            <a:rect l="l" t="t" r="r" b="b"/>
            <a:pathLst>
              <a:path w="4117340" h="288925">
                <a:moveTo>
                  <a:pt x="4117020" y="0"/>
                </a:moveTo>
                <a:lnTo>
                  <a:pt x="485235" y="0"/>
                </a:lnTo>
                <a:lnTo>
                  <a:pt x="0" y="288403"/>
                </a:lnTo>
                <a:lnTo>
                  <a:pt x="4117020" y="288403"/>
                </a:lnTo>
                <a:lnTo>
                  <a:pt x="4117020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-1136" y="10229693"/>
            <a:ext cx="7103745" cy="108585"/>
          </a:xfrm>
          <a:custGeom>
            <a:avLst/>
            <a:gdLst/>
            <a:ahLst/>
            <a:cxnLst/>
            <a:rect l="l" t="t" r="r" b="b"/>
            <a:pathLst>
              <a:path w="7103745" h="108584">
                <a:moveTo>
                  <a:pt x="6953187" y="0"/>
                </a:moveTo>
                <a:lnTo>
                  <a:pt x="0" y="0"/>
                </a:lnTo>
                <a:lnTo>
                  <a:pt x="0" y="108572"/>
                </a:lnTo>
                <a:lnTo>
                  <a:pt x="7103549" y="108572"/>
                </a:lnTo>
                <a:lnTo>
                  <a:pt x="7091734" y="66308"/>
                </a:lnTo>
                <a:lnTo>
                  <a:pt x="7059512" y="31797"/>
                </a:lnTo>
                <a:lnTo>
                  <a:pt x="7011719" y="8531"/>
                </a:lnTo>
                <a:lnTo>
                  <a:pt x="695318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27415" y="398385"/>
            <a:ext cx="4524375" cy="471805"/>
          </a:xfrm>
          <a:custGeom>
            <a:avLst/>
            <a:gdLst/>
            <a:ahLst/>
            <a:cxnLst/>
            <a:rect l="l" t="t" r="r" b="b"/>
            <a:pathLst>
              <a:path w="4524375" h="471805">
                <a:moveTo>
                  <a:pt x="0" y="471622"/>
                </a:moveTo>
                <a:lnTo>
                  <a:pt x="4523831" y="471622"/>
                </a:lnTo>
                <a:lnTo>
                  <a:pt x="4523831" y="0"/>
                </a:lnTo>
                <a:lnTo>
                  <a:pt x="0" y="0"/>
                </a:lnTo>
                <a:lnTo>
                  <a:pt x="0" y="471622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0001" y="0"/>
            <a:ext cx="7371715" cy="1057910"/>
          </a:xfrm>
          <a:custGeom>
            <a:avLst/>
            <a:gdLst/>
            <a:ahLst/>
            <a:cxnLst/>
            <a:rect l="l" t="t" r="r" b="b"/>
            <a:pathLst>
              <a:path w="7371715" h="1057910">
                <a:moveTo>
                  <a:pt x="7371245" y="0"/>
                </a:moveTo>
                <a:lnTo>
                  <a:pt x="0" y="0"/>
                </a:lnTo>
                <a:lnTo>
                  <a:pt x="0" y="1057291"/>
                </a:lnTo>
                <a:lnTo>
                  <a:pt x="2564780" y="1057291"/>
                </a:lnTo>
                <a:lnTo>
                  <a:pt x="2615145" y="1056674"/>
                </a:lnTo>
                <a:lnTo>
                  <a:pt x="2665359" y="1054829"/>
                </a:lnTo>
                <a:lnTo>
                  <a:pt x="2715383" y="1051763"/>
                </a:lnTo>
                <a:lnTo>
                  <a:pt x="2765176" y="1047485"/>
                </a:lnTo>
                <a:lnTo>
                  <a:pt x="2814701" y="1042001"/>
                </a:lnTo>
                <a:lnTo>
                  <a:pt x="2863918" y="1035321"/>
                </a:lnTo>
                <a:lnTo>
                  <a:pt x="2912787" y="1027451"/>
                </a:lnTo>
                <a:lnTo>
                  <a:pt x="2961269" y="1018400"/>
                </a:lnTo>
                <a:lnTo>
                  <a:pt x="3009325" y="1008175"/>
                </a:lnTo>
                <a:lnTo>
                  <a:pt x="3056916" y="996785"/>
                </a:lnTo>
                <a:lnTo>
                  <a:pt x="3104002" y="984237"/>
                </a:lnTo>
                <a:lnTo>
                  <a:pt x="3150545" y="970539"/>
                </a:lnTo>
                <a:lnTo>
                  <a:pt x="3196504" y="955699"/>
                </a:lnTo>
                <a:lnTo>
                  <a:pt x="3241842" y="939724"/>
                </a:lnTo>
                <a:lnTo>
                  <a:pt x="3286518" y="922623"/>
                </a:lnTo>
                <a:lnTo>
                  <a:pt x="3330493" y="904403"/>
                </a:lnTo>
                <a:lnTo>
                  <a:pt x="3743885" y="726437"/>
                </a:lnTo>
                <a:lnTo>
                  <a:pt x="3789326" y="707465"/>
                </a:lnTo>
                <a:lnTo>
                  <a:pt x="3835353" y="689418"/>
                </a:lnTo>
                <a:lnTo>
                  <a:pt x="3881941" y="672301"/>
                </a:lnTo>
                <a:lnTo>
                  <a:pt x="3929064" y="656120"/>
                </a:lnTo>
                <a:lnTo>
                  <a:pt x="3976696" y="640879"/>
                </a:lnTo>
                <a:lnTo>
                  <a:pt x="4024810" y="626583"/>
                </a:lnTo>
                <a:lnTo>
                  <a:pt x="4073380" y="613239"/>
                </a:lnTo>
                <a:lnTo>
                  <a:pt x="4122382" y="600850"/>
                </a:lnTo>
                <a:lnTo>
                  <a:pt x="4171788" y="589423"/>
                </a:lnTo>
                <a:lnTo>
                  <a:pt x="4221573" y="578962"/>
                </a:lnTo>
                <a:lnTo>
                  <a:pt x="4271710" y="569473"/>
                </a:lnTo>
                <a:lnTo>
                  <a:pt x="4322175" y="560960"/>
                </a:lnTo>
                <a:lnTo>
                  <a:pt x="4372940" y="553430"/>
                </a:lnTo>
                <a:lnTo>
                  <a:pt x="4423980" y="546887"/>
                </a:lnTo>
                <a:lnTo>
                  <a:pt x="4475269" y="541336"/>
                </a:lnTo>
                <a:lnTo>
                  <a:pt x="4526780" y="536783"/>
                </a:lnTo>
                <a:lnTo>
                  <a:pt x="4578489" y="533232"/>
                </a:lnTo>
                <a:lnTo>
                  <a:pt x="4630369" y="530690"/>
                </a:lnTo>
                <a:lnTo>
                  <a:pt x="4682393" y="529161"/>
                </a:lnTo>
                <a:lnTo>
                  <a:pt x="7371245" y="528650"/>
                </a:lnTo>
                <a:lnTo>
                  <a:pt x="7371245" y="0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233663" y="2"/>
            <a:ext cx="3314700" cy="814705"/>
          </a:xfrm>
          <a:custGeom>
            <a:avLst/>
            <a:gdLst/>
            <a:ahLst/>
            <a:cxnLst/>
            <a:rect l="l" t="t" r="r" b="b"/>
            <a:pathLst>
              <a:path w="3314700" h="814705">
                <a:moveTo>
                  <a:pt x="1466841" y="0"/>
                </a:moveTo>
                <a:lnTo>
                  <a:pt x="0" y="0"/>
                </a:lnTo>
                <a:lnTo>
                  <a:pt x="1403633" y="814421"/>
                </a:lnTo>
                <a:lnTo>
                  <a:pt x="1603245" y="726437"/>
                </a:lnTo>
                <a:lnTo>
                  <a:pt x="1647630" y="707465"/>
                </a:lnTo>
                <a:lnTo>
                  <a:pt x="1692589" y="689418"/>
                </a:lnTo>
                <a:lnTo>
                  <a:pt x="1738094" y="672301"/>
                </a:lnTo>
                <a:lnTo>
                  <a:pt x="1784122" y="656120"/>
                </a:lnTo>
                <a:lnTo>
                  <a:pt x="1830647" y="640879"/>
                </a:lnTo>
                <a:lnTo>
                  <a:pt x="1877643" y="626583"/>
                </a:lnTo>
                <a:lnTo>
                  <a:pt x="1925085" y="613239"/>
                </a:lnTo>
                <a:lnTo>
                  <a:pt x="1972948" y="600850"/>
                </a:lnTo>
                <a:lnTo>
                  <a:pt x="2021207" y="589423"/>
                </a:lnTo>
                <a:lnTo>
                  <a:pt x="2069835" y="578962"/>
                </a:lnTo>
                <a:lnTo>
                  <a:pt x="2118807" y="569473"/>
                </a:lnTo>
                <a:lnTo>
                  <a:pt x="2168099" y="560960"/>
                </a:lnTo>
                <a:lnTo>
                  <a:pt x="2217685" y="553430"/>
                </a:lnTo>
                <a:lnTo>
                  <a:pt x="2267539" y="546887"/>
                </a:lnTo>
                <a:lnTo>
                  <a:pt x="2317637" y="541336"/>
                </a:lnTo>
                <a:lnTo>
                  <a:pt x="2367952" y="536783"/>
                </a:lnTo>
                <a:lnTo>
                  <a:pt x="2418459" y="533232"/>
                </a:lnTo>
                <a:lnTo>
                  <a:pt x="2469134" y="530690"/>
                </a:lnTo>
                <a:lnTo>
                  <a:pt x="2519950" y="529161"/>
                </a:lnTo>
                <a:lnTo>
                  <a:pt x="2570882" y="528650"/>
                </a:lnTo>
                <a:lnTo>
                  <a:pt x="3314252" y="528650"/>
                </a:lnTo>
                <a:lnTo>
                  <a:pt x="1466841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85198" y="870007"/>
            <a:ext cx="826135" cy="187325"/>
          </a:xfrm>
          <a:custGeom>
            <a:avLst/>
            <a:gdLst/>
            <a:ahLst/>
            <a:cxnLst/>
            <a:rect l="l" t="t" r="r" b="b"/>
            <a:pathLst>
              <a:path w="826135" h="187325">
                <a:moveTo>
                  <a:pt x="825991" y="0"/>
                </a:moveTo>
                <a:lnTo>
                  <a:pt x="747898" y="34408"/>
                </a:lnTo>
                <a:lnTo>
                  <a:pt x="702059" y="53800"/>
                </a:lnTo>
                <a:lnTo>
                  <a:pt x="655444" y="71920"/>
                </a:lnTo>
                <a:lnTo>
                  <a:pt x="608100" y="88757"/>
                </a:lnTo>
                <a:lnTo>
                  <a:pt x="560073" y="104302"/>
                </a:lnTo>
                <a:lnTo>
                  <a:pt x="511409" y="118545"/>
                </a:lnTo>
                <a:lnTo>
                  <a:pt x="462155" y="131477"/>
                </a:lnTo>
                <a:lnTo>
                  <a:pt x="412358" y="143088"/>
                </a:lnTo>
                <a:lnTo>
                  <a:pt x="362064" y="153369"/>
                </a:lnTo>
                <a:lnTo>
                  <a:pt x="311319" y="162310"/>
                </a:lnTo>
                <a:lnTo>
                  <a:pt x="260171" y="169901"/>
                </a:lnTo>
                <a:lnTo>
                  <a:pt x="208665" y="176134"/>
                </a:lnTo>
                <a:lnTo>
                  <a:pt x="156849" y="180998"/>
                </a:lnTo>
                <a:lnTo>
                  <a:pt x="104768" y="184485"/>
                </a:lnTo>
                <a:lnTo>
                  <a:pt x="52469" y="186583"/>
                </a:lnTo>
                <a:lnTo>
                  <a:pt x="0" y="187285"/>
                </a:lnTo>
                <a:lnTo>
                  <a:pt x="52470" y="186583"/>
                </a:lnTo>
                <a:lnTo>
                  <a:pt x="104769" y="184485"/>
                </a:lnTo>
                <a:lnTo>
                  <a:pt x="156851" y="180998"/>
                </a:lnTo>
                <a:lnTo>
                  <a:pt x="208669" y="176134"/>
                </a:lnTo>
                <a:lnTo>
                  <a:pt x="260177" y="169901"/>
                </a:lnTo>
                <a:lnTo>
                  <a:pt x="311327" y="162309"/>
                </a:lnTo>
                <a:lnTo>
                  <a:pt x="362075" y="153368"/>
                </a:lnTo>
                <a:lnTo>
                  <a:pt x="412372" y="143087"/>
                </a:lnTo>
                <a:lnTo>
                  <a:pt x="462173" y="131475"/>
                </a:lnTo>
                <a:lnTo>
                  <a:pt x="511431" y="118542"/>
                </a:lnTo>
                <a:lnTo>
                  <a:pt x="560099" y="104298"/>
                </a:lnTo>
                <a:lnTo>
                  <a:pt x="608131" y="88752"/>
                </a:lnTo>
                <a:lnTo>
                  <a:pt x="655480" y="71913"/>
                </a:lnTo>
                <a:lnTo>
                  <a:pt x="702100" y="53792"/>
                </a:lnTo>
                <a:lnTo>
                  <a:pt x="747945" y="34397"/>
                </a:lnTo>
                <a:lnTo>
                  <a:pt x="825991" y="0"/>
                </a:lnTo>
                <a:close/>
              </a:path>
            </a:pathLst>
          </a:custGeom>
          <a:solidFill>
            <a:srgbClr val="D28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06" y="0"/>
            <a:ext cx="3629660" cy="1057910"/>
          </a:xfrm>
          <a:custGeom>
            <a:avLst/>
            <a:gdLst/>
            <a:ahLst/>
            <a:cxnLst/>
            <a:rect l="l" t="t" r="r" b="b"/>
            <a:pathLst>
              <a:path w="3629660" h="1057910">
                <a:moveTo>
                  <a:pt x="2155827" y="0"/>
                </a:moveTo>
                <a:lnTo>
                  <a:pt x="0" y="0"/>
                </a:lnTo>
                <a:lnTo>
                  <a:pt x="0" y="1057291"/>
                </a:lnTo>
                <a:lnTo>
                  <a:pt x="2629825" y="1057291"/>
                </a:lnTo>
                <a:lnTo>
                  <a:pt x="2681467" y="1056674"/>
                </a:lnTo>
                <a:lnTo>
                  <a:pt x="2732955" y="1054829"/>
                </a:lnTo>
                <a:lnTo>
                  <a:pt x="2784247" y="1051763"/>
                </a:lnTo>
                <a:lnTo>
                  <a:pt x="2835303" y="1047485"/>
                </a:lnTo>
                <a:lnTo>
                  <a:pt x="2886084" y="1042001"/>
                </a:lnTo>
                <a:lnTo>
                  <a:pt x="2936548" y="1035321"/>
                </a:lnTo>
                <a:lnTo>
                  <a:pt x="2986657" y="1027451"/>
                </a:lnTo>
                <a:lnTo>
                  <a:pt x="3036369" y="1018400"/>
                </a:lnTo>
                <a:lnTo>
                  <a:pt x="3085644" y="1008175"/>
                </a:lnTo>
                <a:lnTo>
                  <a:pt x="3134441" y="996785"/>
                </a:lnTo>
                <a:lnTo>
                  <a:pt x="3182722" y="984237"/>
                </a:lnTo>
                <a:lnTo>
                  <a:pt x="3230445" y="970539"/>
                </a:lnTo>
                <a:lnTo>
                  <a:pt x="3277570" y="955699"/>
                </a:lnTo>
                <a:lnTo>
                  <a:pt x="3324057" y="939724"/>
                </a:lnTo>
                <a:lnTo>
                  <a:pt x="3369866" y="922623"/>
                </a:lnTo>
                <a:lnTo>
                  <a:pt x="3414956" y="904403"/>
                </a:lnTo>
                <a:lnTo>
                  <a:pt x="3629290" y="814421"/>
                </a:lnTo>
                <a:lnTo>
                  <a:pt x="2155827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8" y="465289"/>
            <a:ext cx="7558405" cy="614680"/>
          </a:xfrm>
          <a:custGeom>
            <a:avLst/>
            <a:gdLst/>
            <a:ahLst/>
            <a:cxnLst/>
            <a:rect l="l" t="t" r="r" b="b"/>
            <a:pathLst>
              <a:path w="7558405" h="614680">
                <a:moveTo>
                  <a:pt x="7558186" y="0"/>
                </a:moveTo>
                <a:lnTo>
                  <a:pt x="4749631" y="0"/>
                </a:lnTo>
                <a:lnTo>
                  <a:pt x="4698708" y="463"/>
                </a:lnTo>
                <a:lnTo>
                  <a:pt x="4647896" y="1850"/>
                </a:lnTo>
                <a:lnTo>
                  <a:pt x="4597215" y="4157"/>
                </a:lnTo>
                <a:lnTo>
                  <a:pt x="4546691" y="7379"/>
                </a:lnTo>
                <a:lnTo>
                  <a:pt x="4496344" y="11511"/>
                </a:lnTo>
                <a:lnTo>
                  <a:pt x="4446199" y="16549"/>
                </a:lnTo>
                <a:lnTo>
                  <a:pt x="4396279" y="22488"/>
                </a:lnTo>
                <a:lnTo>
                  <a:pt x="4346607" y="29325"/>
                </a:lnTo>
                <a:lnTo>
                  <a:pt x="4297204" y="37054"/>
                </a:lnTo>
                <a:lnTo>
                  <a:pt x="4248096" y="45671"/>
                </a:lnTo>
                <a:lnTo>
                  <a:pt x="4199304" y="55171"/>
                </a:lnTo>
                <a:lnTo>
                  <a:pt x="4150851" y="65551"/>
                </a:lnTo>
                <a:lnTo>
                  <a:pt x="4102762" y="76805"/>
                </a:lnTo>
                <a:lnTo>
                  <a:pt x="4055058" y="88930"/>
                </a:lnTo>
                <a:lnTo>
                  <a:pt x="4007762" y="101920"/>
                </a:lnTo>
                <a:lnTo>
                  <a:pt x="3960898" y="115771"/>
                </a:lnTo>
                <a:lnTo>
                  <a:pt x="3914489" y="130479"/>
                </a:lnTo>
                <a:lnTo>
                  <a:pt x="3868557" y="146039"/>
                </a:lnTo>
                <a:lnTo>
                  <a:pt x="3823031" y="162483"/>
                </a:lnTo>
                <a:lnTo>
                  <a:pt x="3778220" y="179697"/>
                </a:lnTo>
                <a:lnTo>
                  <a:pt x="3733859" y="197787"/>
                </a:lnTo>
                <a:lnTo>
                  <a:pt x="3309980" y="375759"/>
                </a:lnTo>
                <a:lnTo>
                  <a:pt x="3264890" y="393979"/>
                </a:lnTo>
                <a:lnTo>
                  <a:pt x="3219082" y="411079"/>
                </a:lnTo>
                <a:lnTo>
                  <a:pt x="3172595" y="427053"/>
                </a:lnTo>
                <a:lnTo>
                  <a:pt x="3125470" y="441893"/>
                </a:lnTo>
                <a:lnTo>
                  <a:pt x="3077747" y="455591"/>
                </a:lnTo>
                <a:lnTo>
                  <a:pt x="3029467" y="468138"/>
                </a:lnTo>
                <a:lnTo>
                  <a:pt x="2980669" y="479528"/>
                </a:lnTo>
                <a:lnTo>
                  <a:pt x="2931394" y="489752"/>
                </a:lnTo>
                <a:lnTo>
                  <a:pt x="2881683" y="498803"/>
                </a:lnTo>
                <a:lnTo>
                  <a:pt x="2831574" y="506672"/>
                </a:lnTo>
                <a:lnTo>
                  <a:pt x="2781110" y="513352"/>
                </a:lnTo>
                <a:lnTo>
                  <a:pt x="2730329" y="518835"/>
                </a:lnTo>
                <a:lnTo>
                  <a:pt x="2679272" y="523113"/>
                </a:lnTo>
                <a:lnTo>
                  <a:pt x="2627980" y="526179"/>
                </a:lnTo>
                <a:lnTo>
                  <a:pt x="2576492" y="528024"/>
                </a:lnTo>
                <a:lnTo>
                  <a:pt x="2524850" y="528641"/>
                </a:lnTo>
                <a:lnTo>
                  <a:pt x="0" y="528641"/>
                </a:lnTo>
                <a:lnTo>
                  <a:pt x="0" y="614321"/>
                </a:lnTo>
                <a:lnTo>
                  <a:pt x="2629825" y="614321"/>
                </a:lnTo>
                <a:lnTo>
                  <a:pt x="2681467" y="613705"/>
                </a:lnTo>
                <a:lnTo>
                  <a:pt x="2732955" y="611859"/>
                </a:lnTo>
                <a:lnTo>
                  <a:pt x="2784247" y="608794"/>
                </a:lnTo>
                <a:lnTo>
                  <a:pt x="2835303" y="604516"/>
                </a:lnTo>
                <a:lnTo>
                  <a:pt x="2886084" y="599032"/>
                </a:lnTo>
                <a:lnTo>
                  <a:pt x="2936548" y="592352"/>
                </a:lnTo>
                <a:lnTo>
                  <a:pt x="2986657" y="584483"/>
                </a:lnTo>
                <a:lnTo>
                  <a:pt x="3036369" y="575433"/>
                </a:lnTo>
                <a:lnTo>
                  <a:pt x="3085644" y="565208"/>
                </a:lnTo>
                <a:lnTo>
                  <a:pt x="3134441" y="553819"/>
                </a:lnTo>
                <a:lnTo>
                  <a:pt x="3182722" y="541271"/>
                </a:lnTo>
                <a:lnTo>
                  <a:pt x="3230445" y="527574"/>
                </a:lnTo>
                <a:lnTo>
                  <a:pt x="3277570" y="512734"/>
                </a:lnTo>
                <a:lnTo>
                  <a:pt x="3324057" y="496760"/>
                </a:lnTo>
                <a:lnTo>
                  <a:pt x="3369866" y="479659"/>
                </a:lnTo>
                <a:lnTo>
                  <a:pt x="3414956" y="461440"/>
                </a:lnTo>
                <a:lnTo>
                  <a:pt x="3838835" y="283467"/>
                </a:lnTo>
                <a:lnTo>
                  <a:pt x="3883195" y="265377"/>
                </a:lnTo>
                <a:lnTo>
                  <a:pt x="3928102" y="248126"/>
                </a:lnTo>
                <a:lnTo>
                  <a:pt x="3973533" y="231718"/>
                </a:lnTo>
                <a:lnTo>
                  <a:pt x="4019465" y="216158"/>
                </a:lnTo>
                <a:lnTo>
                  <a:pt x="4065874" y="201450"/>
                </a:lnTo>
                <a:lnTo>
                  <a:pt x="4112738" y="187598"/>
                </a:lnTo>
                <a:lnTo>
                  <a:pt x="4160033" y="174608"/>
                </a:lnTo>
                <a:lnTo>
                  <a:pt x="4207737" y="162483"/>
                </a:lnTo>
                <a:lnTo>
                  <a:pt x="4255827" y="151228"/>
                </a:lnTo>
                <a:lnTo>
                  <a:pt x="4304280" y="140848"/>
                </a:lnTo>
                <a:lnTo>
                  <a:pt x="4353072" y="131347"/>
                </a:lnTo>
                <a:lnTo>
                  <a:pt x="4402180" y="122729"/>
                </a:lnTo>
                <a:lnTo>
                  <a:pt x="4451583" y="115000"/>
                </a:lnTo>
                <a:lnTo>
                  <a:pt x="4501255" y="108163"/>
                </a:lnTo>
                <a:lnTo>
                  <a:pt x="4551176" y="102223"/>
                </a:lnTo>
                <a:lnTo>
                  <a:pt x="4601320" y="97185"/>
                </a:lnTo>
                <a:lnTo>
                  <a:pt x="4651667" y="93052"/>
                </a:lnTo>
                <a:lnTo>
                  <a:pt x="4702192" y="89830"/>
                </a:lnTo>
                <a:lnTo>
                  <a:pt x="4752872" y="87523"/>
                </a:lnTo>
                <a:lnTo>
                  <a:pt x="4803685" y="86136"/>
                </a:lnTo>
                <a:lnTo>
                  <a:pt x="7558186" y="85672"/>
                </a:lnTo>
                <a:lnTo>
                  <a:pt x="7558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934061" y="-3221413"/>
            <a:ext cx="5318760" cy="999633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1">
              <a:spcBef>
                <a:spcPts val="1575"/>
              </a:spcBef>
            </a:pP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 BRANCH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WIRC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55" dirty="0">
                <a:solidFill>
                  <a:srgbClr val="FFFFFF"/>
                </a:solidFill>
                <a:latin typeface="Calibri"/>
                <a:cs typeface="Calibri"/>
              </a:rPr>
              <a:t>ICAI</a:t>
            </a:r>
            <a:r>
              <a:rPr sz="2250" b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</a:t>
            </a:r>
            <a:endParaRPr sz="2250">
              <a:latin typeface="Calibri"/>
              <a:cs typeface="Calibri"/>
            </a:endParaRPr>
          </a:p>
          <a:p>
            <a:pPr marL="2672162">
              <a:spcBef>
                <a:spcPts val="1260"/>
              </a:spcBef>
            </a:pP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sz="18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45" dirty="0">
                <a:solidFill>
                  <a:srgbClr val="FFFFFF"/>
                </a:solidFill>
                <a:latin typeface="Calibri"/>
                <a:cs typeface="Calibri"/>
              </a:rPr>
              <a:t>REPORT-2019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49876" y="-2303841"/>
            <a:ext cx="3350260" cy="18056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 marR="5080">
              <a:lnSpc>
                <a:spcPct val="1079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19. REGIONAL CONFERENCE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ON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CORPORATE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&amp;  ALLIED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LAWS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ORGANIZED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BY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CORPORATE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&amp; ALLIED 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LAWS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&amp;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CORPORATE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GOVERNANCE COMMITTEE OF  WIRC OF ICAI :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CA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VISHAL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DOSHI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,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CA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SAMIR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PARIKH 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CA SURIL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MEHTA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,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CA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SARTHAK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BHANUSHALI</a:t>
            </a:r>
            <a:r>
              <a:rPr sz="1200" b="1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,</a:t>
            </a:r>
            <a:endParaRPr sz="1200">
              <a:latin typeface="Calibri"/>
              <a:cs typeface="Calibri"/>
            </a:endParaRPr>
          </a:p>
          <a:p>
            <a:pPr marL="12701" marR="1558973">
              <a:lnSpc>
                <a:spcPct val="107900"/>
              </a:lnSpc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CA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AJIT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KUMAR SHAH  </a:t>
            </a:r>
            <a:r>
              <a:rPr sz="1200" b="1" spc="-30" dirty="0">
                <a:solidFill>
                  <a:srgbClr val="231F20"/>
                </a:solidFill>
                <a:latin typeface="Calibri"/>
                <a:cs typeface="Calibri"/>
              </a:rPr>
              <a:t>DATE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28TH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DECEMBER</a:t>
            </a:r>
            <a:r>
              <a:rPr sz="1200" b="1" spc="-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219  CPE : 6</a:t>
            </a:r>
            <a:r>
              <a:rPr sz="1200" b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HOURS</a:t>
            </a:r>
            <a:endParaRPr sz="1200">
              <a:latin typeface="Calibri"/>
              <a:cs typeface="Calibri"/>
            </a:endParaRPr>
          </a:p>
          <a:p>
            <a:pPr marL="12701">
              <a:spcBef>
                <a:spcPts val="110"/>
              </a:spcBef>
            </a:pP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NO.OF 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PARTICIPANTS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30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909874" y="2944602"/>
            <a:ext cx="3399790" cy="1936114"/>
          </a:xfrm>
          <a:custGeom>
            <a:avLst/>
            <a:gdLst/>
            <a:ahLst/>
            <a:cxnLst/>
            <a:rect l="l" t="t" r="r" b="b"/>
            <a:pathLst>
              <a:path w="3399790" h="1936114">
                <a:moveTo>
                  <a:pt x="124800" y="0"/>
                </a:moveTo>
                <a:lnTo>
                  <a:pt x="3274969" y="0"/>
                </a:lnTo>
                <a:lnTo>
                  <a:pt x="3323428" y="7831"/>
                </a:lnTo>
                <a:lnTo>
                  <a:pt x="3363110" y="29150"/>
                </a:lnTo>
                <a:lnTo>
                  <a:pt x="3389923" y="60698"/>
                </a:lnTo>
                <a:lnTo>
                  <a:pt x="3399770" y="99212"/>
                </a:lnTo>
                <a:lnTo>
                  <a:pt x="3399770" y="1836798"/>
                </a:lnTo>
                <a:lnTo>
                  <a:pt x="3389919" y="1875312"/>
                </a:lnTo>
                <a:lnTo>
                  <a:pt x="3363101" y="1906860"/>
                </a:lnTo>
                <a:lnTo>
                  <a:pt x="3323417" y="1928179"/>
                </a:lnTo>
                <a:lnTo>
                  <a:pt x="3274969" y="1936010"/>
                </a:lnTo>
                <a:lnTo>
                  <a:pt x="124800" y="1936010"/>
                </a:lnTo>
                <a:lnTo>
                  <a:pt x="76353" y="1928182"/>
                </a:lnTo>
                <a:lnTo>
                  <a:pt x="36669" y="1906868"/>
                </a:lnTo>
                <a:lnTo>
                  <a:pt x="9850" y="1875321"/>
                </a:lnTo>
                <a:lnTo>
                  <a:pt x="0" y="1836798"/>
                </a:lnTo>
                <a:lnTo>
                  <a:pt x="0" y="99212"/>
                </a:lnTo>
                <a:lnTo>
                  <a:pt x="9846" y="60689"/>
                </a:lnTo>
                <a:lnTo>
                  <a:pt x="36658" y="29142"/>
                </a:lnTo>
                <a:lnTo>
                  <a:pt x="76340" y="7828"/>
                </a:lnTo>
                <a:lnTo>
                  <a:pt x="124800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09757" y="5015037"/>
            <a:ext cx="3600000" cy="21749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909874" y="5134504"/>
            <a:ext cx="3399790" cy="1936114"/>
          </a:xfrm>
          <a:custGeom>
            <a:avLst/>
            <a:gdLst/>
            <a:ahLst/>
            <a:cxnLst/>
            <a:rect l="l" t="t" r="r" b="b"/>
            <a:pathLst>
              <a:path w="3399790" h="1936115">
                <a:moveTo>
                  <a:pt x="124800" y="0"/>
                </a:moveTo>
                <a:lnTo>
                  <a:pt x="3274969" y="0"/>
                </a:lnTo>
                <a:lnTo>
                  <a:pt x="3323428" y="7831"/>
                </a:lnTo>
                <a:lnTo>
                  <a:pt x="3363110" y="29150"/>
                </a:lnTo>
                <a:lnTo>
                  <a:pt x="3389923" y="60698"/>
                </a:lnTo>
                <a:lnTo>
                  <a:pt x="3399770" y="99212"/>
                </a:lnTo>
                <a:lnTo>
                  <a:pt x="3399770" y="1836798"/>
                </a:lnTo>
                <a:lnTo>
                  <a:pt x="3389919" y="1875312"/>
                </a:lnTo>
                <a:lnTo>
                  <a:pt x="3363101" y="1906860"/>
                </a:lnTo>
                <a:lnTo>
                  <a:pt x="3323417" y="1928179"/>
                </a:lnTo>
                <a:lnTo>
                  <a:pt x="3274969" y="1936010"/>
                </a:lnTo>
                <a:lnTo>
                  <a:pt x="124800" y="1936010"/>
                </a:lnTo>
                <a:lnTo>
                  <a:pt x="76353" y="1928182"/>
                </a:lnTo>
                <a:lnTo>
                  <a:pt x="36669" y="1906868"/>
                </a:lnTo>
                <a:lnTo>
                  <a:pt x="9850" y="1875321"/>
                </a:lnTo>
                <a:lnTo>
                  <a:pt x="0" y="1836798"/>
                </a:lnTo>
                <a:lnTo>
                  <a:pt x="0" y="99212"/>
                </a:lnTo>
                <a:lnTo>
                  <a:pt x="9846" y="60689"/>
                </a:lnTo>
                <a:lnTo>
                  <a:pt x="36658" y="29142"/>
                </a:lnTo>
                <a:lnTo>
                  <a:pt x="76340" y="7828"/>
                </a:lnTo>
                <a:lnTo>
                  <a:pt x="124800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9451" y="7230275"/>
            <a:ext cx="3600000" cy="2340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19563" y="7380813"/>
            <a:ext cx="3399790" cy="2038985"/>
          </a:xfrm>
          <a:custGeom>
            <a:avLst/>
            <a:gdLst/>
            <a:ahLst/>
            <a:cxnLst/>
            <a:rect l="l" t="t" r="r" b="b"/>
            <a:pathLst>
              <a:path w="3399790" h="2038984">
                <a:moveTo>
                  <a:pt x="124801" y="0"/>
                </a:moveTo>
                <a:lnTo>
                  <a:pt x="3274970" y="0"/>
                </a:lnTo>
                <a:lnTo>
                  <a:pt x="3323428" y="8247"/>
                </a:lnTo>
                <a:lnTo>
                  <a:pt x="3363111" y="30699"/>
                </a:lnTo>
                <a:lnTo>
                  <a:pt x="3389924" y="63924"/>
                </a:lnTo>
                <a:lnTo>
                  <a:pt x="3399772" y="104486"/>
                </a:lnTo>
                <a:lnTo>
                  <a:pt x="3399772" y="1934448"/>
                </a:lnTo>
                <a:lnTo>
                  <a:pt x="3389921" y="1975010"/>
                </a:lnTo>
                <a:lnTo>
                  <a:pt x="3363102" y="2008235"/>
                </a:lnTo>
                <a:lnTo>
                  <a:pt x="3323418" y="2030688"/>
                </a:lnTo>
                <a:lnTo>
                  <a:pt x="3274970" y="2038935"/>
                </a:lnTo>
                <a:lnTo>
                  <a:pt x="124801" y="2038935"/>
                </a:lnTo>
                <a:lnTo>
                  <a:pt x="76353" y="2030691"/>
                </a:lnTo>
                <a:lnTo>
                  <a:pt x="36669" y="2008243"/>
                </a:lnTo>
                <a:lnTo>
                  <a:pt x="9851" y="1975019"/>
                </a:lnTo>
                <a:lnTo>
                  <a:pt x="0" y="1934448"/>
                </a:lnTo>
                <a:lnTo>
                  <a:pt x="0" y="104486"/>
                </a:lnTo>
                <a:lnTo>
                  <a:pt x="9847" y="63914"/>
                </a:lnTo>
                <a:lnTo>
                  <a:pt x="36659" y="30691"/>
                </a:lnTo>
                <a:lnTo>
                  <a:pt x="76341" y="8244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909874" y="7380813"/>
            <a:ext cx="3399790" cy="2038985"/>
          </a:xfrm>
          <a:custGeom>
            <a:avLst/>
            <a:gdLst/>
            <a:ahLst/>
            <a:cxnLst/>
            <a:rect l="l" t="t" r="r" b="b"/>
            <a:pathLst>
              <a:path w="3399790" h="2038984">
                <a:moveTo>
                  <a:pt x="124800" y="0"/>
                </a:moveTo>
                <a:lnTo>
                  <a:pt x="3274969" y="0"/>
                </a:lnTo>
                <a:lnTo>
                  <a:pt x="3323428" y="8247"/>
                </a:lnTo>
                <a:lnTo>
                  <a:pt x="3363110" y="30699"/>
                </a:lnTo>
                <a:lnTo>
                  <a:pt x="3389923" y="63924"/>
                </a:lnTo>
                <a:lnTo>
                  <a:pt x="3399770" y="104486"/>
                </a:lnTo>
                <a:lnTo>
                  <a:pt x="3399770" y="1934448"/>
                </a:lnTo>
                <a:lnTo>
                  <a:pt x="3389919" y="1975010"/>
                </a:lnTo>
                <a:lnTo>
                  <a:pt x="3363101" y="2008235"/>
                </a:lnTo>
                <a:lnTo>
                  <a:pt x="3323417" y="2030688"/>
                </a:lnTo>
                <a:lnTo>
                  <a:pt x="3274969" y="2038935"/>
                </a:lnTo>
                <a:lnTo>
                  <a:pt x="124800" y="2038935"/>
                </a:lnTo>
                <a:lnTo>
                  <a:pt x="76353" y="2030691"/>
                </a:lnTo>
                <a:lnTo>
                  <a:pt x="36669" y="2008243"/>
                </a:lnTo>
                <a:lnTo>
                  <a:pt x="9850" y="1975019"/>
                </a:lnTo>
                <a:lnTo>
                  <a:pt x="0" y="1934448"/>
                </a:lnTo>
                <a:lnTo>
                  <a:pt x="0" y="104486"/>
                </a:lnTo>
                <a:lnTo>
                  <a:pt x="9846" y="63914"/>
                </a:lnTo>
                <a:lnTo>
                  <a:pt x="36658" y="30691"/>
                </a:lnTo>
                <a:lnTo>
                  <a:pt x="76340" y="8244"/>
                </a:lnTo>
                <a:lnTo>
                  <a:pt x="124800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" y="1090331"/>
            <a:ext cx="2488565" cy="420370"/>
          </a:xfrm>
          <a:custGeom>
            <a:avLst/>
            <a:gdLst/>
            <a:ahLst/>
            <a:cxnLst/>
            <a:rect l="l" t="t" r="r" b="b"/>
            <a:pathLst>
              <a:path w="2488565" h="420369">
                <a:moveTo>
                  <a:pt x="2276149" y="0"/>
                </a:moveTo>
                <a:lnTo>
                  <a:pt x="0" y="0"/>
                </a:lnTo>
                <a:lnTo>
                  <a:pt x="0" y="420329"/>
                </a:lnTo>
                <a:lnTo>
                  <a:pt x="2276149" y="420329"/>
                </a:lnTo>
                <a:lnTo>
                  <a:pt x="2324594" y="414752"/>
                </a:lnTo>
                <a:lnTo>
                  <a:pt x="2369149" y="398881"/>
                </a:lnTo>
                <a:lnTo>
                  <a:pt x="2408515" y="374002"/>
                </a:lnTo>
                <a:lnTo>
                  <a:pt x="2441395" y="341404"/>
                </a:lnTo>
                <a:lnTo>
                  <a:pt x="2466488" y="302374"/>
                </a:lnTo>
                <a:lnTo>
                  <a:pt x="2482496" y="258199"/>
                </a:lnTo>
                <a:lnTo>
                  <a:pt x="2488121" y="210160"/>
                </a:lnTo>
                <a:lnTo>
                  <a:pt x="2482498" y="162129"/>
                </a:lnTo>
                <a:lnTo>
                  <a:pt x="2466492" y="117955"/>
                </a:lnTo>
                <a:lnTo>
                  <a:pt x="2441401" y="78925"/>
                </a:lnTo>
                <a:lnTo>
                  <a:pt x="2408524" y="46326"/>
                </a:lnTo>
                <a:lnTo>
                  <a:pt x="2369158" y="21448"/>
                </a:lnTo>
                <a:lnTo>
                  <a:pt x="2324601" y="5576"/>
                </a:lnTo>
                <a:lnTo>
                  <a:pt x="2276149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58960" y="1124164"/>
            <a:ext cx="2201545" cy="3013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1">
              <a:spcBef>
                <a:spcPts val="130"/>
              </a:spcBef>
            </a:pPr>
            <a:r>
              <a:rPr sz="1850" b="1" spc="-85" dirty="0">
                <a:solidFill>
                  <a:srgbClr val="FFFFFF"/>
                </a:solidFill>
                <a:latin typeface="Calibri"/>
                <a:cs typeface="Calibri"/>
              </a:rPr>
              <a:t>REGIONAL</a:t>
            </a:r>
            <a:r>
              <a:rPr sz="1850" b="1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85" dirty="0">
                <a:solidFill>
                  <a:srgbClr val="FFFFFF"/>
                </a:solidFill>
                <a:latin typeface="Calibri"/>
                <a:cs typeface="Calibri"/>
              </a:rPr>
              <a:t>CONFERENCE</a:t>
            </a:r>
            <a:endParaRPr sz="1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80001" y="2742612"/>
            <a:ext cx="4433533" cy="28817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" y="10403598"/>
            <a:ext cx="7560309" cy="288925"/>
          </a:xfrm>
          <a:custGeom>
            <a:avLst/>
            <a:gdLst/>
            <a:ahLst/>
            <a:cxnLst/>
            <a:rect l="l" t="t" r="r" b="b"/>
            <a:pathLst>
              <a:path w="7560309" h="288925">
                <a:moveTo>
                  <a:pt x="0" y="288403"/>
                </a:moveTo>
                <a:lnTo>
                  <a:pt x="7559999" y="288403"/>
                </a:lnTo>
                <a:lnTo>
                  <a:pt x="7559999" y="0"/>
                </a:lnTo>
                <a:lnTo>
                  <a:pt x="0" y="0"/>
                </a:lnTo>
                <a:lnTo>
                  <a:pt x="0" y="288403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49498" y="10403598"/>
            <a:ext cx="2179320" cy="288925"/>
          </a:xfrm>
          <a:custGeom>
            <a:avLst/>
            <a:gdLst/>
            <a:ahLst/>
            <a:cxnLst/>
            <a:rect l="l" t="t" r="r" b="b"/>
            <a:pathLst>
              <a:path w="2179320" h="288925">
                <a:moveTo>
                  <a:pt x="2178716" y="0"/>
                </a:moveTo>
                <a:lnTo>
                  <a:pt x="1240045" y="0"/>
                </a:lnTo>
                <a:lnTo>
                  <a:pt x="0" y="288403"/>
                </a:lnTo>
                <a:lnTo>
                  <a:pt x="1693480" y="288403"/>
                </a:lnTo>
                <a:lnTo>
                  <a:pt x="2178716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42979" y="10403598"/>
            <a:ext cx="4117340" cy="288925"/>
          </a:xfrm>
          <a:custGeom>
            <a:avLst/>
            <a:gdLst/>
            <a:ahLst/>
            <a:cxnLst/>
            <a:rect l="l" t="t" r="r" b="b"/>
            <a:pathLst>
              <a:path w="4117340" h="288925">
                <a:moveTo>
                  <a:pt x="4117020" y="0"/>
                </a:moveTo>
                <a:lnTo>
                  <a:pt x="485235" y="0"/>
                </a:lnTo>
                <a:lnTo>
                  <a:pt x="0" y="288403"/>
                </a:lnTo>
                <a:lnTo>
                  <a:pt x="4117020" y="288403"/>
                </a:lnTo>
                <a:lnTo>
                  <a:pt x="4117020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-1136" y="10229693"/>
            <a:ext cx="7103745" cy="108585"/>
          </a:xfrm>
          <a:custGeom>
            <a:avLst/>
            <a:gdLst/>
            <a:ahLst/>
            <a:cxnLst/>
            <a:rect l="l" t="t" r="r" b="b"/>
            <a:pathLst>
              <a:path w="7103745" h="108584">
                <a:moveTo>
                  <a:pt x="6953187" y="0"/>
                </a:moveTo>
                <a:lnTo>
                  <a:pt x="0" y="0"/>
                </a:lnTo>
                <a:lnTo>
                  <a:pt x="0" y="108572"/>
                </a:lnTo>
                <a:lnTo>
                  <a:pt x="7103549" y="108572"/>
                </a:lnTo>
                <a:lnTo>
                  <a:pt x="7091734" y="66308"/>
                </a:lnTo>
                <a:lnTo>
                  <a:pt x="7059512" y="31797"/>
                </a:lnTo>
                <a:lnTo>
                  <a:pt x="7011719" y="8531"/>
                </a:lnTo>
                <a:lnTo>
                  <a:pt x="695318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27415" y="398385"/>
            <a:ext cx="4524375" cy="471805"/>
          </a:xfrm>
          <a:custGeom>
            <a:avLst/>
            <a:gdLst/>
            <a:ahLst/>
            <a:cxnLst/>
            <a:rect l="l" t="t" r="r" b="b"/>
            <a:pathLst>
              <a:path w="4524375" h="471805">
                <a:moveTo>
                  <a:pt x="0" y="471622"/>
                </a:moveTo>
                <a:lnTo>
                  <a:pt x="4523831" y="471622"/>
                </a:lnTo>
                <a:lnTo>
                  <a:pt x="4523831" y="0"/>
                </a:lnTo>
                <a:lnTo>
                  <a:pt x="0" y="0"/>
                </a:lnTo>
                <a:lnTo>
                  <a:pt x="0" y="471622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0001" y="0"/>
            <a:ext cx="7371715" cy="1057910"/>
          </a:xfrm>
          <a:custGeom>
            <a:avLst/>
            <a:gdLst/>
            <a:ahLst/>
            <a:cxnLst/>
            <a:rect l="l" t="t" r="r" b="b"/>
            <a:pathLst>
              <a:path w="7371715" h="1057910">
                <a:moveTo>
                  <a:pt x="7371245" y="0"/>
                </a:moveTo>
                <a:lnTo>
                  <a:pt x="0" y="0"/>
                </a:lnTo>
                <a:lnTo>
                  <a:pt x="0" y="1057291"/>
                </a:lnTo>
                <a:lnTo>
                  <a:pt x="2564780" y="1057291"/>
                </a:lnTo>
                <a:lnTo>
                  <a:pt x="2615145" y="1056674"/>
                </a:lnTo>
                <a:lnTo>
                  <a:pt x="2665359" y="1054829"/>
                </a:lnTo>
                <a:lnTo>
                  <a:pt x="2715383" y="1051763"/>
                </a:lnTo>
                <a:lnTo>
                  <a:pt x="2765176" y="1047485"/>
                </a:lnTo>
                <a:lnTo>
                  <a:pt x="2814701" y="1042001"/>
                </a:lnTo>
                <a:lnTo>
                  <a:pt x="2863918" y="1035321"/>
                </a:lnTo>
                <a:lnTo>
                  <a:pt x="2912787" y="1027451"/>
                </a:lnTo>
                <a:lnTo>
                  <a:pt x="2961269" y="1018400"/>
                </a:lnTo>
                <a:lnTo>
                  <a:pt x="3009325" y="1008175"/>
                </a:lnTo>
                <a:lnTo>
                  <a:pt x="3056916" y="996785"/>
                </a:lnTo>
                <a:lnTo>
                  <a:pt x="3104002" y="984237"/>
                </a:lnTo>
                <a:lnTo>
                  <a:pt x="3150545" y="970539"/>
                </a:lnTo>
                <a:lnTo>
                  <a:pt x="3196504" y="955699"/>
                </a:lnTo>
                <a:lnTo>
                  <a:pt x="3241842" y="939724"/>
                </a:lnTo>
                <a:lnTo>
                  <a:pt x="3286518" y="922623"/>
                </a:lnTo>
                <a:lnTo>
                  <a:pt x="3330493" y="904403"/>
                </a:lnTo>
                <a:lnTo>
                  <a:pt x="3743885" y="726437"/>
                </a:lnTo>
                <a:lnTo>
                  <a:pt x="3789326" y="707465"/>
                </a:lnTo>
                <a:lnTo>
                  <a:pt x="3835353" y="689418"/>
                </a:lnTo>
                <a:lnTo>
                  <a:pt x="3881941" y="672301"/>
                </a:lnTo>
                <a:lnTo>
                  <a:pt x="3929064" y="656120"/>
                </a:lnTo>
                <a:lnTo>
                  <a:pt x="3976696" y="640879"/>
                </a:lnTo>
                <a:lnTo>
                  <a:pt x="4024810" y="626583"/>
                </a:lnTo>
                <a:lnTo>
                  <a:pt x="4073380" y="613239"/>
                </a:lnTo>
                <a:lnTo>
                  <a:pt x="4122382" y="600850"/>
                </a:lnTo>
                <a:lnTo>
                  <a:pt x="4171788" y="589423"/>
                </a:lnTo>
                <a:lnTo>
                  <a:pt x="4221573" y="578962"/>
                </a:lnTo>
                <a:lnTo>
                  <a:pt x="4271710" y="569473"/>
                </a:lnTo>
                <a:lnTo>
                  <a:pt x="4322175" y="560960"/>
                </a:lnTo>
                <a:lnTo>
                  <a:pt x="4372940" y="553430"/>
                </a:lnTo>
                <a:lnTo>
                  <a:pt x="4423980" y="546887"/>
                </a:lnTo>
                <a:lnTo>
                  <a:pt x="4475269" y="541336"/>
                </a:lnTo>
                <a:lnTo>
                  <a:pt x="4526780" y="536783"/>
                </a:lnTo>
                <a:lnTo>
                  <a:pt x="4578489" y="533232"/>
                </a:lnTo>
                <a:lnTo>
                  <a:pt x="4630369" y="530690"/>
                </a:lnTo>
                <a:lnTo>
                  <a:pt x="4682393" y="529161"/>
                </a:lnTo>
                <a:lnTo>
                  <a:pt x="7371245" y="528650"/>
                </a:lnTo>
                <a:lnTo>
                  <a:pt x="7371245" y="0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33663" y="2"/>
            <a:ext cx="3314700" cy="814705"/>
          </a:xfrm>
          <a:custGeom>
            <a:avLst/>
            <a:gdLst/>
            <a:ahLst/>
            <a:cxnLst/>
            <a:rect l="l" t="t" r="r" b="b"/>
            <a:pathLst>
              <a:path w="3314700" h="814705">
                <a:moveTo>
                  <a:pt x="1466841" y="0"/>
                </a:moveTo>
                <a:lnTo>
                  <a:pt x="0" y="0"/>
                </a:lnTo>
                <a:lnTo>
                  <a:pt x="1403633" y="814421"/>
                </a:lnTo>
                <a:lnTo>
                  <a:pt x="1603245" y="726437"/>
                </a:lnTo>
                <a:lnTo>
                  <a:pt x="1647630" y="707465"/>
                </a:lnTo>
                <a:lnTo>
                  <a:pt x="1692589" y="689418"/>
                </a:lnTo>
                <a:lnTo>
                  <a:pt x="1738094" y="672301"/>
                </a:lnTo>
                <a:lnTo>
                  <a:pt x="1784122" y="656120"/>
                </a:lnTo>
                <a:lnTo>
                  <a:pt x="1830647" y="640879"/>
                </a:lnTo>
                <a:lnTo>
                  <a:pt x="1877643" y="626583"/>
                </a:lnTo>
                <a:lnTo>
                  <a:pt x="1925085" y="613239"/>
                </a:lnTo>
                <a:lnTo>
                  <a:pt x="1972948" y="600850"/>
                </a:lnTo>
                <a:lnTo>
                  <a:pt x="2021207" y="589423"/>
                </a:lnTo>
                <a:lnTo>
                  <a:pt x="2069835" y="578962"/>
                </a:lnTo>
                <a:lnTo>
                  <a:pt x="2118807" y="569473"/>
                </a:lnTo>
                <a:lnTo>
                  <a:pt x="2168099" y="560960"/>
                </a:lnTo>
                <a:lnTo>
                  <a:pt x="2217685" y="553430"/>
                </a:lnTo>
                <a:lnTo>
                  <a:pt x="2267539" y="546887"/>
                </a:lnTo>
                <a:lnTo>
                  <a:pt x="2317637" y="541336"/>
                </a:lnTo>
                <a:lnTo>
                  <a:pt x="2367952" y="536783"/>
                </a:lnTo>
                <a:lnTo>
                  <a:pt x="2418459" y="533232"/>
                </a:lnTo>
                <a:lnTo>
                  <a:pt x="2469134" y="530690"/>
                </a:lnTo>
                <a:lnTo>
                  <a:pt x="2519950" y="529161"/>
                </a:lnTo>
                <a:lnTo>
                  <a:pt x="2570882" y="528650"/>
                </a:lnTo>
                <a:lnTo>
                  <a:pt x="3314252" y="528650"/>
                </a:lnTo>
                <a:lnTo>
                  <a:pt x="1466841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85198" y="870007"/>
            <a:ext cx="826135" cy="187325"/>
          </a:xfrm>
          <a:custGeom>
            <a:avLst/>
            <a:gdLst/>
            <a:ahLst/>
            <a:cxnLst/>
            <a:rect l="l" t="t" r="r" b="b"/>
            <a:pathLst>
              <a:path w="826135" h="187325">
                <a:moveTo>
                  <a:pt x="825991" y="0"/>
                </a:moveTo>
                <a:lnTo>
                  <a:pt x="747898" y="34408"/>
                </a:lnTo>
                <a:lnTo>
                  <a:pt x="702059" y="53800"/>
                </a:lnTo>
                <a:lnTo>
                  <a:pt x="655444" y="71920"/>
                </a:lnTo>
                <a:lnTo>
                  <a:pt x="608100" y="88757"/>
                </a:lnTo>
                <a:lnTo>
                  <a:pt x="560073" y="104302"/>
                </a:lnTo>
                <a:lnTo>
                  <a:pt x="511409" y="118545"/>
                </a:lnTo>
                <a:lnTo>
                  <a:pt x="462155" y="131477"/>
                </a:lnTo>
                <a:lnTo>
                  <a:pt x="412358" y="143088"/>
                </a:lnTo>
                <a:lnTo>
                  <a:pt x="362064" y="153369"/>
                </a:lnTo>
                <a:lnTo>
                  <a:pt x="311319" y="162310"/>
                </a:lnTo>
                <a:lnTo>
                  <a:pt x="260171" y="169901"/>
                </a:lnTo>
                <a:lnTo>
                  <a:pt x="208665" y="176134"/>
                </a:lnTo>
                <a:lnTo>
                  <a:pt x="156849" y="180998"/>
                </a:lnTo>
                <a:lnTo>
                  <a:pt x="104768" y="184485"/>
                </a:lnTo>
                <a:lnTo>
                  <a:pt x="52469" y="186583"/>
                </a:lnTo>
                <a:lnTo>
                  <a:pt x="0" y="187285"/>
                </a:lnTo>
                <a:lnTo>
                  <a:pt x="52470" y="186583"/>
                </a:lnTo>
                <a:lnTo>
                  <a:pt x="104769" y="184485"/>
                </a:lnTo>
                <a:lnTo>
                  <a:pt x="156851" y="180998"/>
                </a:lnTo>
                <a:lnTo>
                  <a:pt x="208669" y="176134"/>
                </a:lnTo>
                <a:lnTo>
                  <a:pt x="260177" y="169901"/>
                </a:lnTo>
                <a:lnTo>
                  <a:pt x="311327" y="162309"/>
                </a:lnTo>
                <a:lnTo>
                  <a:pt x="362075" y="153368"/>
                </a:lnTo>
                <a:lnTo>
                  <a:pt x="412372" y="143087"/>
                </a:lnTo>
                <a:lnTo>
                  <a:pt x="462173" y="131475"/>
                </a:lnTo>
                <a:lnTo>
                  <a:pt x="511431" y="118542"/>
                </a:lnTo>
                <a:lnTo>
                  <a:pt x="560099" y="104298"/>
                </a:lnTo>
                <a:lnTo>
                  <a:pt x="608131" y="88752"/>
                </a:lnTo>
                <a:lnTo>
                  <a:pt x="655480" y="71913"/>
                </a:lnTo>
                <a:lnTo>
                  <a:pt x="702100" y="53792"/>
                </a:lnTo>
                <a:lnTo>
                  <a:pt x="747945" y="34397"/>
                </a:lnTo>
                <a:lnTo>
                  <a:pt x="825991" y="0"/>
                </a:lnTo>
                <a:close/>
              </a:path>
            </a:pathLst>
          </a:custGeom>
          <a:solidFill>
            <a:srgbClr val="D28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6" y="0"/>
            <a:ext cx="3629660" cy="1057910"/>
          </a:xfrm>
          <a:custGeom>
            <a:avLst/>
            <a:gdLst/>
            <a:ahLst/>
            <a:cxnLst/>
            <a:rect l="l" t="t" r="r" b="b"/>
            <a:pathLst>
              <a:path w="3629660" h="1057910">
                <a:moveTo>
                  <a:pt x="2155827" y="0"/>
                </a:moveTo>
                <a:lnTo>
                  <a:pt x="0" y="0"/>
                </a:lnTo>
                <a:lnTo>
                  <a:pt x="0" y="1057291"/>
                </a:lnTo>
                <a:lnTo>
                  <a:pt x="2629825" y="1057291"/>
                </a:lnTo>
                <a:lnTo>
                  <a:pt x="2681467" y="1056674"/>
                </a:lnTo>
                <a:lnTo>
                  <a:pt x="2732955" y="1054829"/>
                </a:lnTo>
                <a:lnTo>
                  <a:pt x="2784247" y="1051763"/>
                </a:lnTo>
                <a:lnTo>
                  <a:pt x="2835303" y="1047485"/>
                </a:lnTo>
                <a:lnTo>
                  <a:pt x="2886084" y="1042001"/>
                </a:lnTo>
                <a:lnTo>
                  <a:pt x="2936548" y="1035321"/>
                </a:lnTo>
                <a:lnTo>
                  <a:pt x="2986657" y="1027451"/>
                </a:lnTo>
                <a:lnTo>
                  <a:pt x="3036369" y="1018400"/>
                </a:lnTo>
                <a:lnTo>
                  <a:pt x="3085644" y="1008175"/>
                </a:lnTo>
                <a:lnTo>
                  <a:pt x="3134441" y="996785"/>
                </a:lnTo>
                <a:lnTo>
                  <a:pt x="3182722" y="984237"/>
                </a:lnTo>
                <a:lnTo>
                  <a:pt x="3230445" y="970539"/>
                </a:lnTo>
                <a:lnTo>
                  <a:pt x="3277570" y="955699"/>
                </a:lnTo>
                <a:lnTo>
                  <a:pt x="3324057" y="939724"/>
                </a:lnTo>
                <a:lnTo>
                  <a:pt x="3369866" y="922623"/>
                </a:lnTo>
                <a:lnTo>
                  <a:pt x="3414956" y="904403"/>
                </a:lnTo>
                <a:lnTo>
                  <a:pt x="3629290" y="814421"/>
                </a:lnTo>
                <a:lnTo>
                  <a:pt x="2155827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08" y="465289"/>
            <a:ext cx="7558405" cy="614680"/>
          </a:xfrm>
          <a:custGeom>
            <a:avLst/>
            <a:gdLst/>
            <a:ahLst/>
            <a:cxnLst/>
            <a:rect l="l" t="t" r="r" b="b"/>
            <a:pathLst>
              <a:path w="7558405" h="614680">
                <a:moveTo>
                  <a:pt x="7558186" y="0"/>
                </a:moveTo>
                <a:lnTo>
                  <a:pt x="4749631" y="0"/>
                </a:lnTo>
                <a:lnTo>
                  <a:pt x="4698708" y="463"/>
                </a:lnTo>
                <a:lnTo>
                  <a:pt x="4647896" y="1850"/>
                </a:lnTo>
                <a:lnTo>
                  <a:pt x="4597215" y="4157"/>
                </a:lnTo>
                <a:lnTo>
                  <a:pt x="4546691" y="7379"/>
                </a:lnTo>
                <a:lnTo>
                  <a:pt x="4496344" y="11511"/>
                </a:lnTo>
                <a:lnTo>
                  <a:pt x="4446199" y="16549"/>
                </a:lnTo>
                <a:lnTo>
                  <a:pt x="4396279" y="22488"/>
                </a:lnTo>
                <a:lnTo>
                  <a:pt x="4346607" y="29325"/>
                </a:lnTo>
                <a:lnTo>
                  <a:pt x="4297204" y="37054"/>
                </a:lnTo>
                <a:lnTo>
                  <a:pt x="4248096" y="45671"/>
                </a:lnTo>
                <a:lnTo>
                  <a:pt x="4199304" y="55171"/>
                </a:lnTo>
                <a:lnTo>
                  <a:pt x="4150851" y="65551"/>
                </a:lnTo>
                <a:lnTo>
                  <a:pt x="4102762" y="76805"/>
                </a:lnTo>
                <a:lnTo>
                  <a:pt x="4055058" y="88930"/>
                </a:lnTo>
                <a:lnTo>
                  <a:pt x="4007762" y="101920"/>
                </a:lnTo>
                <a:lnTo>
                  <a:pt x="3960898" y="115771"/>
                </a:lnTo>
                <a:lnTo>
                  <a:pt x="3914489" y="130479"/>
                </a:lnTo>
                <a:lnTo>
                  <a:pt x="3868557" y="146039"/>
                </a:lnTo>
                <a:lnTo>
                  <a:pt x="3823031" y="162483"/>
                </a:lnTo>
                <a:lnTo>
                  <a:pt x="3778220" y="179697"/>
                </a:lnTo>
                <a:lnTo>
                  <a:pt x="3733859" y="197787"/>
                </a:lnTo>
                <a:lnTo>
                  <a:pt x="3309980" y="375759"/>
                </a:lnTo>
                <a:lnTo>
                  <a:pt x="3264890" y="393979"/>
                </a:lnTo>
                <a:lnTo>
                  <a:pt x="3219082" y="411079"/>
                </a:lnTo>
                <a:lnTo>
                  <a:pt x="3172595" y="427053"/>
                </a:lnTo>
                <a:lnTo>
                  <a:pt x="3125470" y="441893"/>
                </a:lnTo>
                <a:lnTo>
                  <a:pt x="3077747" y="455591"/>
                </a:lnTo>
                <a:lnTo>
                  <a:pt x="3029467" y="468138"/>
                </a:lnTo>
                <a:lnTo>
                  <a:pt x="2980669" y="479528"/>
                </a:lnTo>
                <a:lnTo>
                  <a:pt x="2931394" y="489752"/>
                </a:lnTo>
                <a:lnTo>
                  <a:pt x="2881683" y="498803"/>
                </a:lnTo>
                <a:lnTo>
                  <a:pt x="2831574" y="506672"/>
                </a:lnTo>
                <a:lnTo>
                  <a:pt x="2781110" y="513352"/>
                </a:lnTo>
                <a:lnTo>
                  <a:pt x="2730329" y="518835"/>
                </a:lnTo>
                <a:lnTo>
                  <a:pt x="2679272" y="523113"/>
                </a:lnTo>
                <a:lnTo>
                  <a:pt x="2627980" y="526179"/>
                </a:lnTo>
                <a:lnTo>
                  <a:pt x="2576492" y="528024"/>
                </a:lnTo>
                <a:lnTo>
                  <a:pt x="2524850" y="528641"/>
                </a:lnTo>
                <a:lnTo>
                  <a:pt x="0" y="528641"/>
                </a:lnTo>
                <a:lnTo>
                  <a:pt x="0" y="614321"/>
                </a:lnTo>
                <a:lnTo>
                  <a:pt x="2629825" y="614321"/>
                </a:lnTo>
                <a:lnTo>
                  <a:pt x="2681467" y="613705"/>
                </a:lnTo>
                <a:lnTo>
                  <a:pt x="2732955" y="611859"/>
                </a:lnTo>
                <a:lnTo>
                  <a:pt x="2784247" y="608794"/>
                </a:lnTo>
                <a:lnTo>
                  <a:pt x="2835303" y="604516"/>
                </a:lnTo>
                <a:lnTo>
                  <a:pt x="2886084" y="599032"/>
                </a:lnTo>
                <a:lnTo>
                  <a:pt x="2936548" y="592352"/>
                </a:lnTo>
                <a:lnTo>
                  <a:pt x="2986657" y="584483"/>
                </a:lnTo>
                <a:lnTo>
                  <a:pt x="3036369" y="575433"/>
                </a:lnTo>
                <a:lnTo>
                  <a:pt x="3085644" y="565208"/>
                </a:lnTo>
                <a:lnTo>
                  <a:pt x="3134441" y="553819"/>
                </a:lnTo>
                <a:lnTo>
                  <a:pt x="3182722" y="541271"/>
                </a:lnTo>
                <a:lnTo>
                  <a:pt x="3230445" y="527574"/>
                </a:lnTo>
                <a:lnTo>
                  <a:pt x="3277570" y="512734"/>
                </a:lnTo>
                <a:lnTo>
                  <a:pt x="3324057" y="496760"/>
                </a:lnTo>
                <a:lnTo>
                  <a:pt x="3369866" y="479659"/>
                </a:lnTo>
                <a:lnTo>
                  <a:pt x="3414956" y="461440"/>
                </a:lnTo>
                <a:lnTo>
                  <a:pt x="3838835" y="283467"/>
                </a:lnTo>
                <a:lnTo>
                  <a:pt x="3883195" y="265377"/>
                </a:lnTo>
                <a:lnTo>
                  <a:pt x="3928102" y="248126"/>
                </a:lnTo>
                <a:lnTo>
                  <a:pt x="3973533" y="231718"/>
                </a:lnTo>
                <a:lnTo>
                  <a:pt x="4019465" y="216158"/>
                </a:lnTo>
                <a:lnTo>
                  <a:pt x="4065874" y="201450"/>
                </a:lnTo>
                <a:lnTo>
                  <a:pt x="4112738" y="187598"/>
                </a:lnTo>
                <a:lnTo>
                  <a:pt x="4160033" y="174608"/>
                </a:lnTo>
                <a:lnTo>
                  <a:pt x="4207737" y="162483"/>
                </a:lnTo>
                <a:lnTo>
                  <a:pt x="4255827" y="151228"/>
                </a:lnTo>
                <a:lnTo>
                  <a:pt x="4304280" y="140848"/>
                </a:lnTo>
                <a:lnTo>
                  <a:pt x="4353072" y="131347"/>
                </a:lnTo>
                <a:lnTo>
                  <a:pt x="4402180" y="122729"/>
                </a:lnTo>
                <a:lnTo>
                  <a:pt x="4451583" y="115000"/>
                </a:lnTo>
                <a:lnTo>
                  <a:pt x="4501255" y="108163"/>
                </a:lnTo>
                <a:lnTo>
                  <a:pt x="4551176" y="102223"/>
                </a:lnTo>
                <a:lnTo>
                  <a:pt x="4601320" y="97185"/>
                </a:lnTo>
                <a:lnTo>
                  <a:pt x="4651667" y="93052"/>
                </a:lnTo>
                <a:lnTo>
                  <a:pt x="4702192" y="89830"/>
                </a:lnTo>
                <a:lnTo>
                  <a:pt x="4752872" y="87523"/>
                </a:lnTo>
                <a:lnTo>
                  <a:pt x="4803685" y="86136"/>
                </a:lnTo>
                <a:lnTo>
                  <a:pt x="7558186" y="85672"/>
                </a:lnTo>
                <a:lnTo>
                  <a:pt x="7558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934061" y="-3221413"/>
            <a:ext cx="5318760" cy="999633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1">
              <a:spcBef>
                <a:spcPts val="1575"/>
              </a:spcBef>
            </a:pP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 BRANCH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WIRC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55" dirty="0">
                <a:solidFill>
                  <a:srgbClr val="FFFFFF"/>
                </a:solidFill>
                <a:latin typeface="Calibri"/>
                <a:cs typeface="Calibri"/>
              </a:rPr>
              <a:t>ICAI</a:t>
            </a:r>
            <a:r>
              <a:rPr sz="2250" b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</a:t>
            </a:r>
            <a:endParaRPr sz="2250">
              <a:latin typeface="Calibri"/>
              <a:cs typeface="Calibri"/>
            </a:endParaRPr>
          </a:p>
          <a:p>
            <a:pPr marL="2672162">
              <a:spcBef>
                <a:spcPts val="1260"/>
              </a:spcBef>
            </a:pP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sz="18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45" dirty="0">
                <a:solidFill>
                  <a:srgbClr val="FFFFFF"/>
                </a:solidFill>
                <a:latin typeface="Calibri"/>
                <a:cs typeface="Calibri"/>
              </a:rPr>
              <a:t>REPORT-2019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849918" y="-2087848"/>
            <a:ext cx="3080385" cy="10007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 marR="5080">
              <a:lnSpc>
                <a:spcPct val="1079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20. MEETING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WITH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GST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DEPARTMENT TO 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SOLVE 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QUERRIES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RELATED 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MEMBER AND ALSO  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REPRESENTATION TO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GST COUNCIL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  <a:p>
            <a:pPr marL="12701" marR="1405933">
              <a:lnSpc>
                <a:spcPct val="107900"/>
              </a:lnSpc>
            </a:pPr>
            <a:r>
              <a:rPr sz="1200" b="1" spc="-30" dirty="0">
                <a:solidFill>
                  <a:srgbClr val="231F20"/>
                </a:solidFill>
                <a:latin typeface="Calibri"/>
                <a:cs typeface="Calibri"/>
              </a:rPr>
              <a:t>DATE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22ND 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MAY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2019 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NO.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PARTICIPANTS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r>
              <a:rPr sz="1200" b="1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103292" y="2904724"/>
            <a:ext cx="4187190" cy="2557780"/>
          </a:xfrm>
          <a:custGeom>
            <a:avLst/>
            <a:gdLst/>
            <a:ahLst/>
            <a:cxnLst/>
            <a:rect l="l" t="t" r="r" b="b"/>
            <a:pathLst>
              <a:path w="4187190" h="2557779">
                <a:moveTo>
                  <a:pt x="153697" y="0"/>
                </a:moveTo>
                <a:lnTo>
                  <a:pt x="4033249" y="0"/>
                </a:lnTo>
                <a:lnTo>
                  <a:pt x="4081695" y="6712"/>
                </a:lnTo>
                <a:lnTo>
                  <a:pt x="4123870" y="25381"/>
                </a:lnTo>
                <a:lnTo>
                  <a:pt x="4157191" y="53799"/>
                </a:lnTo>
                <a:lnTo>
                  <a:pt x="4179078" y="89763"/>
                </a:lnTo>
                <a:lnTo>
                  <a:pt x="4186947" y="131065"/>
                </a:lnTo>
                <a:lnTo>
                  <a:pt x="4186947" y="2426505"/>
                </a:lnTo>
                <a:lnTo>
                  <a:pt x="4179075" y="2467805"/>
                </a:lnTo>
                <a:lnTo>
                  <a:pt x="4157182" y="2503767"/>
                </a:lnTo>
                <a:lnTo>
                  <a:pt x="4123856" y="2532185"/>
                </a:lnTo>
                <a:lnTo>
                  <a:pt x="4081682" y="2550853"/>
                </a:lnTo>
                <a:lnTo>
                  <a:pt x="4033249" y="2557566"/>
                </a:lnTo>
                <a:lnTo>
                  <a:pt x="153697" y="2557566"/>
                </a:lnTo>
                <a:lnTo>
                  <a:pt x="105264" y="2550856"/>
                </a:lnTo>
                <a:lnTo>
                  <a:pt x="63091" y="2532193"/>
                </a:lnTo>
                <a:lnTo>
                  <a:pt x="29765" y="2503780"/>
                </a:lnTo>
                <a:lnTo>
                  <a:pt x="7872" y="2467816"/>
                </a:lnTo>
                <a:lnTo>
                  <a:pt x="0" y="2426505"/>
                </a:lnTo>
                <a:lnTo>
                  <a:pt x="0" y="131065"/>
                </a:lnTo>
                <a:lnTo>
                  <a:pt x="7869" y="89753"/>
                </a:lnTo>
                <a:lnTo>
                  <a:pt x="29755" y="53788"/>
                </a:lnTo>
                <a:lnTo>
                  <a:pt x="63077" y="25374"/>
                </a:lnTo>
                <a:lnTo>
                  <a:pt x="105251" y="6710"/>
                </a:lnTo>
                <a:lnTo>
                  <a:pt x="153697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80002" y="5821275"/>
            <a:ext cx="4433533" cy="2881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103296" y="5983387"/>
            <a:ext cx="4187190" cy="2557780"/>
          </a:xfrm>
          <a:custGeom>
            <a:avLst/>
            <a:gdLst/>
            <a:ahLst/>
            <a:cxnLst/>
            <a:rect l="l" t="t" r="r" b="b"/>
            <a:pathLst>
              <a:path w="4187190" h="2557779">
                <a:moveTo>
                  <a:pt x="153697" y="0"/>
                </a:moveTo>
                <a:lnTo>
                  <a:pt x="4033245" y="0"/>
                </a:lnTo>
                <a:lnTo>
                  <a:pt x="4081691" y="6712"/>
                </a:lnTo>
                <a:lnTo>
                  <a:pt x="4123866" y="25381"/>
                </a:lnTo>
                <a:lnTo>
                  <a:pt x="4157188" y="53799"/>
                </a:lnTo>
                <a:lnTo>
                  <a:pt x="4179074" y="89763"/>
                </a:lnTo>
                <a:lnTo>
                  <a:pt x="4186943" y="131065"/>
                </a:lnTo>
                <a:lnTo>
                  <a:pt x="4186943" y="2426503"/>
                </a:lnTo>
                <a:lnTo>
                  <a:pt x="4179071" y="2467806"/>
                </a:lnTo>
                <a:lnTo>
                  <a:pt x="4157178" y="2503769"/>
                </a:lnTo>
                <a:lnTo>
                  <a:pt x="4123852" y="2532187"/>
                </a:lnTo>
                <a:lnTo>
                  <a:pt x="4081679" y="2550856"/>
                </a:lnTo>
                <a:lnTo>
                  <a:pt x="4033245" y="2557569"/>
                </a:lnTo>
                <a:lnTo>
                  <a:pt x="153697" y="2557569"/>
                </a:lnTo>
                <a:lnTo>
                  <a:pt x="105263" y="2550858"/>
                </a:lnTo>
                <a:lnTo>
                  <a:pt x="63089" y="2532195"/>
                </a:lnTo>
                <a:lnTo>
                  <a:pt x="29764" y="2503780"/>
                </a:lnTo>
                <a:lnTo>
                  <a:pt x="7872" y="2467815"/>
                </a:lnTo>
                <a:lnTo>
                  <a:pt x="0" y="2426503"/>
                </a:lnTo>
                <a:lnTo>
                  <a:pt x="0" y="131065"/>
                </a:lnTo>
                <a:lnTo>
                  <a:pt x="7868" y="89753"/>
                </a:lnTo>
                <a:lnTo>
                  <a:pt x="29754" y="53788"/>
                </a:lnTo>
                <a:lnTo>
                  <a:pt x="63075" y="25374"/>
                </a:lnTo>
                <a:lnTo>
                  <a:pt x="105250" y="6710"/>
                </a:lnTo>
                <a:lnTo>
                  <a:pt x="153697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1162333"/>
            <a:ext cx="2896870" cy="653415"/>
          </a:xfrm>
          <a:custGeom>
            <a:avLst/>
            <a:gdLst/>
            <a:ahLst/>
            <a:cxnLst/>
            <a:rect l="l" t="t" r="r" b="b"/>
            <a:pathLst>
              <a:path w="2896870" h="653414">
                <a:moveTo>
                  <a:pt x="2649550" y="0"/>
                </a:moveTo>
                <a:lnTo>
                  <a:pt x="0" y="0"/>
                </a:lnTo>
                <a:lnTo>
                  <a:pt x="0" y="653274"/>
                </a:lnTo>
                <a:lnTo>
                  <a:pt x="2649550" y="653274"/>
                </a:lnTo>
                <a:lnTo>
                  <a:pt x="2689430" y="648978"/>
                </a:lnTo>
                <a:lnTo>
                  <a:pt x="2727315" y="636547"/>
                </a:lnTo>
                <a:lnTo>
                  <a:pt x="2762684" y="616669"/>
                </a:lnTo>
                <a:lnTo>
                  <a:pt x="2795020" y="590029"/>
                </a:lnTo>
                <a:lnTo>
                  <a:pt x="2823804" y="557315"/>
                </a:lnTo>
                <a:lnTo>
                  <a:pt x="2848517" y="519212"/>
                </a:lnTo>
                <a:lnTo>
                  <a:pt x="2868641" y="476406"/>
                </a:lnTo>
                <a:lnTo>
                  <a:pt x="2883658" y="429585"/>
                </a:lnTo>
                <a:lnTo>
                  <a:pt x="2893048" y="379435"/>
                </a:lnTo>
                <a:lnTo>
                  <a:pt x="2896293" y="326632"/>
                </a:lnTo>
                <a:lnTo>
                  <a:pt x="2893048" y="273839"/>
                </a:lnTo>
                <a:lnTo>
                  <a:pt x="2883660" y="223689"/>
                </a:lnTo>
                <a:lnTo>
                  <a:pt x="2868645" y="176868"/>
                </a:lnTo>
                <a:lnTo>
                  <a:pt x="2848523" y="134062"/>
                </a:lnTo>
                <a:lnTo>
                  <a:pt x="2823812" y="95959"/>
                </a:lnTo>
                <a:lnTo>
                  <a:pt x="2795029" y="63244"/>
                </a:lnTo>
                <a:lnTo>
                  <a:pt x="2762694" y="36604"/>
                </a:lnTo>
                <a:lnTo>
                  <a:pt x="2727323" y="16726"/>
                </a:lnTo>
                <a:lnTo>
                  <a:pt x="2689436" y="4296"/>
                </a:lnTo>
                <a:lnTo>
                  <a:pt x="2649550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10799" y="1180910"/>
            <a:ext cx="2472690" cy="578363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1" marR="5080">
              <a:lnSpc>
                <a:spcPts val="2090"/>
              </a:lnSpc>
              <a:spcBef>
                <a:spcPts val="310"/>
              </a:spcBef>
            </a:pPr>
            <a:r>
              <a:rPr sz="1850" b="1" spc="40" dirty="0">
                <a:solidFill>
                  <a:srgbClr val="FFFFFF"/>
                </a:solidFill>
                <a:latin typeface="Calibri"/>
                <a:cs typeface="Calibri"/>
              </a:rPr>
              <a:t>PROGRAM WITH </a:t>
            </a:r>
            <a:r>
              <a:rPr sz="1850" b="1" dirty="0">
                <a:solidFill>
                  <a:srgbClr val="FFFFFF"/>
                </a:solidFill>
                <a:latin typeface="Calibri"/>
                <a:cs typeface="Calibri"/>
              </a:rPr>
              <a:t>GOVT.  </a:t>
            </a:r>
            <a:r>
              <a:rPr sz="1850" b="1" spc="25" dirty="0">
                <a:solidFill>
                  <a:srgbClr val="FFFFFF"/>
                </a:solidFill>
                <a:latin typeface="Calibri"/>
                <a:cs typeface="Calibri"/>
              </a:rPr>
              <a:t>DEPARTMENT</a:t>
            </a:r>
            <a:endParaRPr sz="1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09753" y="7466579"/>
            <a:ext cx="3600000" cy="234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9454" y="7572689"/>
            <a:ext cx="3600000" cy="21277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09757" y="5105546"/>
            <a:ext cx="3600000" cy="22860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9451" y="5111311"/>
            <a:ext cx="3600000" cy="22422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" y="10403598"/>
            <a:ext cx="7560309" cy="288925"/>
          </a:xfrm>
          <a:custGeom>
            <a:avLst/>
            <a:gdLst/>
            <a:ahLst/>
            <a:cxnLst/>
            <a:rect l="l" t="t" r="r" b="b"/>
            <a:pathLst>
              <a:path w="7560309" h="288925">
                <a:moveTo>
                  <a:pt x="0" y="288403"/>
                </a:moveTo>
                <a:lnTo>
                  <a:pt x="7559999" y="288403"/>
                </a:lnTo>
                <a:lnTo>
                  <a:pt x="7559999" y="0"/>
                </a:lnTo>
                <a:lnTo>
                  <a:pt x="0" y="0"/>
                </a:lnTo>
                <a:lnTo>
                  <a:pt x="0" y="288403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9498" y="10403598"/>
            <a:ext cx="2179320" cy="288925"/>
          </a:xfrm>
          <a:custGeom>
            <a:avLst/>
            <a:gdLst/>
            <a:ahLst/>
            <a:cxnLst/>
            <a:rect l="l" t="t" r="r" b="b"/>
            <a:pathLst>
              <a:path w="2179320" h="288925">
                <a:moveTo>
                  <a:pt x="2178716" y="0"/>
                </a:moveTo>
                <a:lnTo>
                  <a:pt x="1240045" y="0"/>
                </a:lnTo>
                <a:lnTo>
                  <a:pt x="0" y="288403"/>
                </a:lnTo>
                <a:lnTo>
                  <a:pt x="1693480" y="288403"/>
                </a:lnTo>
                <a:lnTo>
                  <a:pt x="2178716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42979" y="10403598"/>
            <a:ext cx="4117340" cy="288925"/>
          </a:xfrm>
          <a:custGeom>
            <a:avLst/>
            <a:gdLst/>
            <a:ahLst/>
            <a:cxnLst/>
            <a:rect l="l" t="t" r="r" b="b"/>
            <a:pathLst>
              <a:path w="4117340" h="288925">
                <a:moveTo>
                  <a:pt x="4117020" y="0"/>
                </a:moveTo>
                <a:lnTo>
                  <a:pt x="485235" y="0"/>
                </a:lnTo>
                <a:lnTo>
                  <a:pt x="0" y="288403"/>
                </a:lnTo>
                <a:lnTo>
                  <a:pt x="4117020" y="288403"/>
                </a:lnTo>
                <a:lnTo>
                  <a:pt x="4117020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-1136" y="10229693"/>
            <a:ext cx="7103745" cy="108585"/>
          </a:xfrm>
          <a:custGeom>
            <a:avLst/>
            <a:gdLst/>
            <a:ahLst/>
            <a:cxnLst/>
            <a:rect l="l" t="t" r="r" b="b"/>
            <a:pathLst>
              <a:path w="7103745" h="108584">
                <a:moveTo>
                  <a:pt x="6953187" y="0"/>
                </a:moveTo>
                <a:lnTo>
                  <a:pt x="0" y="0"/>
                </a:lnTo>
                <a:lnTo>
                  <a:pt x="0" y="108572"/>
                </a:lnTo>
                <a:lnTo>
                  <a:pt x="7103549" y="108572"/>
                </a:lnTo>
                <a:lnTo>
                  <a:pt x="7091734" y="66308"/>
                </a:lnTo>
                <a:lnTo>
                  <a:pt x="7059512" y="31797"/>
                </a:lnTo>
                <a:lnTo>
                  <a:pt x="7011719" y="8531"/>
                </a:lnTo>
                <a:lnTo>
                  <a:pt x="695318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27415" y="398385"/>
            <a:ext cx="4524375" cy="471805"/>
          </a:xfrm>
          <a:custGeom>
            <a:avLst/>
            <a:gdLst/>
            <a:ahLst/>
            <a:cxnLst/>
            <a:rect l="l" t="t" r="r" b="b"/>
            <a:pathLst>
              <a:path w="4524375" h="471805">
                <a:moveTo>
                  <a:pt x="0" y="471622"/>
                </a:moveTo>
                <a:lnTo>
                  <a:pt x="4523831" y="471622"/>
                </a:lnTo>
                <a:lnTo>
                  <a:pt x="4523831" y="0"/>
                </a:lnTo>
                <a:lnTo>
                  <a:pt x="0" y="0"/>
                </a:lnTo>
                <a:lnTo>
                  <a:pt x="0" y="471622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0001" y="0"/>
            <a:ext cx="7371715" cy="1057910"/>
          </a:xfrm>
          <a:custGeom>
            <a:avLst/>
            <a:gdLst/>
            <a:ahLst/>
            <a:cxnLst/>
            <a:rect l="l" t="t" r="r" b="b"/>
            <a:pathLst>
              <a:path w="7371715" h="1057910">
                <a:moveTo>
                  <a:pt x="7371245" y="0"/>
                </a:moveTo>
                <a:lnTo>
                  <a:pt x="0" y="0"/>
                </a:lnTo>
                <a:lnTo>
                  <a:pt x="0" y="1057291"/>
                </a:lnTo>
                <a:lnTo>
                  <a:pt x="2564780" y="1057291"/>
                </a:lnTo>
                <a:lnTo>
                  <a:pt x="2615145" y="1056674"/>
                </a:lnTo>
                <a:lnTo>
                  <a:pt x="2665359" y="1054829"/>
                </a:lnTo>
                <a:lnTo>
                  <a:pt x="2715383" y="1051763"/>
                </a:lnTo>
                <a:lnTo>
                  <a:pt x="2765176" y="1047485"/>
                </a:lnTo>
                <a:lnTo>
                  <a:pt x="2814701" y="1042001"/>
                </a:lnTo>
                <a:lnTo>
                  <a:pt x="2863918" y="1035321"/>
                </a:lnTo>
                <a:lnTo>
                  <a:pt x="2912787" y="1027451"/>
                </a:lnTo>
                <a:lnTo>
                  <a:pt x="2961269" y="1018400"/>
                </a:lnTo>
                <a:lnTo>
                  <a:pt x="3009325" y="1008175"/>
                </a:lnTo>
                <a:lnTo>
                  <a:pt x="3056916" y="996785"/>
                </a:lnTo>
                <a:lnTo>
                  <a:pt x="3104002" y="984237"/>
                </a:lnTo>
                <a:lnTo>
                  <a:pt x="3150545" y="970539"/>
                </a:lnTo>
                <a:lnTo>
                  <a:pt x="3196504" y="955699"/>
                </a:lnTo>
                <a:lnTo>
                  <a:pt x="3241842" y="939724"/>
                </a:lnTo>
                <a:lnTo>
                  <a:pt x="3286518" y="922623"/>
                </a:lnTo>
                <a:lnTo>
                  <a:pt x="3330493" y="904403"/>
                </a:lnTo>
                <a:lnTo>
                  <a:pt x="3743885" y="726437"/>
                </a:lnTo>
                <a:lnTo>
                  <a:pt x="3789326" y="707465"/>
                </a:lnTo>
                <a:lnTo>
                  <a:pt x="3835353" y="689418"/>
                </a:lnTo>
                <a:lnTo>
                  <a:pt x="3881941" y="672301"/>
                </a:lnTo>
                <a:lnTo>
                  <a:pt x="3929064" y="656120"/>
                </a:lnTo>
                <a:lnTo>
                  <a:pt x="3976696" y="640879"/>
                </a:lnTo>
                <a:lnTo>
                  <a:pt x="4024810" y="626583"/>
                </a:lnTo>
                <a:lnTo>
                  <a:pt x="4073380" y="613239"/>
                </a:lnTo>
                <a:lnTo>
                  <a:pt x="4122382" y="600850"/>
                </a:lnTo>
                <a:lnTo>
                  <a:pt x="4171788" y="589423"/>
                </a:lnTo>
                <a:lnTo>
                  <a:pt x="4221573" y="578962"/>
                </a:lnTo>
                <a:lnTo>
                  <a:pt x="4271710" y="569473"/>
                </a:lnTo>
                <a:lnTo>
                  <a:pt x="4322175" y="560960"/>
                </a:lnTo>
                <a:lnTo>
                  <a:pt x="4372940" y="553430"/>
                </a:lnTo>
                <a:lnTo>
                  <a:pt x="4423980" y="546887"/>
                </a:lnTo>
                <a:lnTo>
                  <a:pt x="4475269" y="541336"/>
                </a:lnTo>
                <a:lnTo>
                  <a:pt x="4526780" y="536783"/>
                </a:lnTo>
                <a:lnTo>
                  <a:pt x="4578489" y="533232"/>
                </a:lnTo>
                <a:lnTo>
                  <a:pt x="4630369" y="530690"/>
                </a:lnTo>
                <a:lnTo>
                  <a:pt x="4682393" y="529161"/>
                </a:lnTo>
                <a:lnTo>
                  <a:pt x="7371245" y="528650"/>
                </a:lnTo>
                <a:lnTo>
                  <a:pt x="7371245" y="0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33663" y="2"/>
            <a:ext cx="3314700" cy="814705"/>
          </a:xfrm>
          <a:custGeom>
            <a:avLst/>
            <a:gdLst/>
            <a:ahLst/>
            <a:cxnLst/>
            <a:rect l="l" t="t" r="r" b="b"/>
            <a:pathLst>
              <a:path w="3314700" h="814705">
                <a:moveTo>
                  <a:pt x="1466841" y="0"/>
                </a:moveTo>
                <a:lnTo>
                  <a:pt x="0" y="0"/>
                </a:lnTo>
                <a:lnTo>
                  <a:pt x="1403633" y="814421"/>
                </a:lnTo>
                <a:lnTo>
                  <a:pt x="1603245" y="726437"/>
                </a:lnTo>
                <a:lnTo>
                  <a:pt x="1647630" y="707465"/>
                </a:lnTo>
                <a:lnTo>
                  <a:pt x="1692589" y="689418"/>
                </a:lnTo>
                <a:lnTo>
                  <a:pt x="1738094" y="672301"/>
                </a:lnTo>
                <a:lnTo>
                  <a:pt x="1784122" y="656120"/>
                </a:lnTo>
                <a:lnTo>
                  <a:pt x="1830647" y="640879"/>
                </a:lnTo>
                <a:lnTo>
                  <a:pt x="1877643" y="626583"/>
                </a:lnTo>
                <a:lnTo>
                  <a:pt x="1925085" y="613239"/>
                </a:lnTo>
                <a:lnTo>
                  <a:pt x="1972948" y="600850"/>
                </a:lnTo>
                <a:lnTo>
                  <a:pt x="2021207" y="589423"/>
                </a:lnTo>
                <a:lnTo>
                  <a:pt x="2069835" y="578962"/>
                </a:lnTo>
                <a:lnTo>
                  <a:pt x="2118807" y="569473"/>
                </a:lnTo>
                <a:lnTo>
                  <a:pt x="2168099" y="560960"/>
                </a:lnTo>
                <a:lnTo>
                  <a:pt x="2217685" y="553430"/>
                </a:lnTo>
                <a:lnTo>
                  <a:pt x="2267539" y="546887"/>
                </a:lnTo>
                <a:lnTo>
                  <a:pt x="2317637" y="541336"/>
                </a:lnTo>
                <a:lnTo>
                  <a:pt x="2367952" y="536783"/>
                </a:lnTo>
                <a:lnTo>
                  <a:pt x="2418459" y="533232"/>
                </a:lnTo>
                <a:lnTo>
                  <a:pt x="2469134" y="530690"/>
                </a:lnTo>
                <a:lnTo>
                  <a:pt x="2519950" y="529161"/>
                </a:lnTo>
                <a:lnTo>
                  <a:pt x="2570882" y="528650"/>
                </a:lnTo>
                <a:lnTo>
                  <a:pt x="3314252" y="528650"/>
                </a:lnTo>
                <a:lnTo>
                  <a:pt x="1466841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85198" y="870007"/>
            <a:ext cx="826135" cy="187325"/>
          </a:xfrm>
          <a:custGeom>
            <a:avLst/>
            <a:gdLst/>
            <a:ahLst/>
            <a:cxnLst/>
            <a:rect l="l" t="t" r="r" b="b"/>
            <a:pathLst>
              <a:path w="826135" h="187325">
                <a:moveTo>
                  <a:pt x="825991" y="0"/>
                </a:moveTo>
                <a:lnTo>
                  <a:pt x="747898" y="34408"/>
                </a:lnTo>
                <a:lnTo>
                  <a:pt x="702059" y="53800"/>
                </a:lnTo>
                <a:lnTo>
                  <a:pt x="655444" y="71920"/>
                </a:lnTo>
                <a:lnTo>
                  <a:pt x="608100" y="88757"/>
                </a:lnTo>
                <a:lnTo>
                  <a:pt x="560073" y="104302"/>
                </a:lnTo>
                <a:lnTo>
                  <a:pt x="511409" y="118545"/>
                </a:lnTo>
                <a:lnTo>
                  <a:pt x="462155" y="131477"/>
                </a:lnTo>
                <a:lnTo>
                  <a:pt x="412358" y="143088"/>
                </a:lnTo>
                <a:lnTo>
                  <a:pt x="362064" y="153369"/>
                </a:lnTo>
                <a:lnTo>
                  <a:pt x="311319" y="162310"/>
                </a:lnTo>
                <a:lnTo>
                  <a:pt x="260171" y="169901"/>
                </a:lnTo>
                <a:lnTo>
                  <a:pt x="208665" y="176134"/>
                </a:lnTo>
                <a:lnTo>
                  <a:pt x="156849" y="180998"/>
                </a:lnTo>
                <a:lnTo>
                  <a:pt x="104768" y="184485"/>
                </a:lnTo>
                <a:lnTo>
                  <a:pt x="52469" y="186583"/>
                </a:lnTo>
                <a:lnTo>
                  <a:pt x="0" y="187285"/>
                </a:lnTo>
                <a:lnTo>
                  <a:pt x="52470" y="186583"/>
                </a:lnTo>
                <a:lnTo>
                  <a:pt x="104769" y="184485"/>
                </a:lnTo>
                <a:lnTo>
                  <a:pt x="156851" y="180998"/>
                </a:lnTo>
                <a:lnTo>
                  <a:pt x="208669" y="176134"/>
                </a:lnTo>
                <a:lnTo>
                  <a:pt x="260177" y="169901"/>
                </a:lnTo>
                <a:lnTo>
                  <a:pt x="311327" y="162309"/>
                </a:lnTo>
                <a:lnTo>
                  <a:pt x="362075" y="153368"/>
                </a:lnTo>
                <a:lnTo>
                  <a:pt x="412372" y="143087"/>
                </a:lnTo>
                <a:lnTo>
                  <a:pt x="462173" y="131475"/>
                </a:lnTo>
                <a:lnTo>
                  <a:pt x="511431" y="118542"/>
                </a:lnTo>
                <a:lnTo>
                  <a:pt x="560099" y="104298"/>
                </a:lnTo>
                <a:lnTo>
                  <a:pt x="608131" y="88752"/>
                </a:lnTo>
                <a:lnTo>
                  <a:pt x="655480" y="71913"/>
                </a:lnTo>
                <a:lnTo>
                  <a:pt x="702100" y="53792"/>
                </a:lnTo>
                <a:lnTo>
                  <a:pt x="747945" y="34397"/>
                </a:lnTo>
                <a:lnTo>
                  <a:pt x="825991" y="0"/>
                </a:lnTo>
                <a:close/>
              </a:path>
            </a:pathLst>
          </a:custGeom>
          <a:solidFill>
            <a:srgbClr val="D28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6" y="0"/>
            <a:ext cx="3629660" cy="1057910"/>
          </a:xfrm>
          <a:custGeom>
            <a:avLst/>
            <a:gdLst/>
            <a:ahLst/>
            <a:cxnLst/>
            <a:rect l="l" t="t" r="r" b="b"/>
            <a:pathLst>
              <a:path w="3629660" h="1057910">
                <a:moveTo>
                  <a:pt x="2155827" y="0"/>
                </a:moveTo>
                <a:lnTo>
                  <a:pt x="0" y="0"/>
                </a:lnTo>
                <a:lnTo>
                  <a:pt x="0" y="1057291"/>
                </a:lnTo>
                <a:lnTo>
                  <a:pt x="2629825" y="1057291"/>
                </a:lnTo>
                <a:lnTo>
                  <a:pt x="2681467" y="1056674"/>
                </a:lnTo>
                <a:lnTo>
                  <a:pt x="2732955" y="1054829"/>
                </a:lnTo>
                <a:lnTo>
                  <a:pt x="2784247" y="1051763"/>
                </a:lnTo>
                <a:lnTo>
                  <a:pt x="2835303" y="1047485"/>
                </a:lnTo>
                <a:lnTo>
                  <a:pt x="2886084" y="1042001"/>
                </a:lnTo>
                <a:lnTo>
                  <a:pt x="2936548" y="1035321"/>
                </a:lnTo>
                <a:lnTo>
                  <a:pt x="2986657" y="1027451"/>
                </a:lnTo>
                <a:lnTo>
                  <a:pt x="3036369" y="1018400"/>
                </a:lnTo>
                <a:lnTo>
                  <a:pt x="3085644" y="1008175"/>
                </a:lnTo>
                <a:lnTo>
                  <a:pt x="3134441" y="996785"/>
                </a:lnTo>
                <a:lnTo>
                  <a:pt x="3182722" y="984237"/>
                </a:lnTo>
                <a:lnTo>
                  <a:pt x="3230445" y="970539"/>
                </a:lnTo>
                <a:lnTo>
                  <a:pt x="3277570" y="955699"/>
                </a:lnTo>
                <a:lnTo>
                  <a:pt x="3324057" y="939724"/>
                </a:lnTo>
                <a:lnTo>
                  <a:pt x="3369866" y="922623"/>
                </a:lnTo>
                <a:lnTo>
                  <a:pt x="3414956" y="904403"/>
                </a:lnTo>
                <a:lnTo>
                  <a:pt x="3629290" y="814421"/>
                </a:lnTo>
                <a:lnTo>
                  <a:pt x="2155827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8" y="465289"/>
            <a:ext cx="7558405" cy="614680"/>
          </a:xfrm>
          <a:custGeom>
            <a:avLst/>
            <a:gdLst/>
            <a:ahLst/>
            <a:cxnLst/>
            <a:rect l="l" t="t" r="r" b="b"/>
            <a:pathLst>
              <a:path w="7558405" h="614680">
                <a:moveTo>
                  <a:pt x="7558186" y="0"/>
                </a:moveTo>
                <a:lnTo>
                  <a:pt x="4749631" y="0"/>
                </a:lnTo>
                <a:lnTo>
                  <a:pt x="4698708" y="463"/>
                </a:lnTo>
                <a:lnTo>
                  <a:pt x="4647896" y="1850"/>
                </a:lnTo>
                <a:lnTo>
                  <a:pt x="4597215" y="4157"/>
                </a:lnTo>
                <a:lnTo>
                  <a:pt x="4546691" y="7379"/>
                </a:lnTo>
                <a:lnTo>
                  <a:pt x="4496344" y="11511"/>
                </a:lnTo>
                <a:lnTo>
                  <a:pt x="4446199" y="16549"/>
                </a:lnTo>
                <a:lnTo>
                  <a:pt x="4396279" y="22488"/>
                </a:lnTo>
                <a:lnTo>
                  <a:pt x="4346607" y="29325"/>
                </a:lnTo>
                <a:lnTo>
                  <a:pt x="4297204" y="37054"/>
                </a:lnTo>
                <a:lnTo>
                  <a:pt x="4248096" y="45671"/>
                </a:lnTo>
                <a:lnTo>
                  <a:pt x="4199304" y="55171"/>
                </a:lnTo>
                <a:lnTo>
                  <a:pt x="4150851" y="65551"/>
                </a:lnTo>
                <a:lnTo>
                  <a:pt x="4102762" y="76805"/>
                </a:lnTo>
                <a:lnTo>
                  <a:pt x="4055058" y="88930"/>
                </a:lnTo>
                <a:lnTo>
                  <a:pt x="4007762" y="101920"/>
                </a:lnTo>
                <a:lnTo>
                  <a:pt x="3960898" y="115771"/>
                </a:lnTo>
                <a:lnTo>
                  <a:pt x="3914489" y="130479"/>
                </a:lnTo>
                <a:lnTo>
                  <a:pt x="3868557" y="146039"/>
                </a:lnTo>
                <a:lnTo>
                  <a:pt x="3823031" y="162483"/>
                </a:lnTo>
                <a:lnTo>
                  <a:pt x="3778220" y="179697"/>
                </a:lnTo>
                <a:lnTo>
                  <a:pt x="3733859" y="197787"/>
                </a:lnTo>
                <a:lnTo>
                  <a:pt x="3309980" y="375759"/>
                </a:lnTo>
                <a:lnTo>
                  <a:pt x="3264890" y="393979"/>
                </a:lnTo>
                <a:lnTo>
                  <a:pt x="3219082" y="411079"/>
                </a:lnTo>
                <a:lnTo>
                  <a:pt x="3172595" y="427053"/>
                </a:lnTo>
                <a:lnTo>
                  <a:pt x="3125470" y="441893"/>
                </a:lnTo>
                <a:lnTo>
                  <a:pt x="3077747" y="455591"/>
                </a:lnTo>
                <a:lnTo>
                  <a:pt x="3029467" y="468138"/>
                </a:lnTo>
                <a:lnTo>
                  <a:pt x="2980669" y="479528"/>
                </a:lnTo>
                <a:lnTo>
                  <a:pt x="2931394" y="489752"/>
                </a:lnTo>
                <a:lnTo>
                  <a:pt x="2881683" y="498803"/>
                </a:lnTo>
                <a:lnTo>
                  <a:pt x="2831574" y="506672"/>
                </a:lnTo>
                <a:lnTo>
                  <a:pt x="2781110" y="513352"/>
                </a:lnTo>
                <a:lnTo>
                  <a:pt x="2730329" y="518835"/>
                </a:lnTo>
                <a:lnTo>
                  <a:pt x="2679272" y="523113"/>
                </a:lnTo>
                <a:lnTo>
                  <a:pt x="2627980" y="526179"/>
                </a:lnTo>
                <a:lnTo>
                  <a:pt x="2576492" y="528024"/>
                </a:lnTo>
                <a:lnTo>
                  <a:pt x="2524850" y="528641"/>
                </a:lnTo>
                <a:lnTo>
                  <a:pt x="0" y="528641"/>
                </a:lnTo>
                <a:lnTo>
                  <a:pt x="0" y="614321"/>
                </a:lnTo>
                <a:lnTo>
                  <a:pt x="2629825" y="614321"/>
                </a:lnTo>
                <a:lnTo>
                  <a:pt x="2681467" y="613705"/>
                </a:lnTo>
                <a:lnTo>
                  <a:pt x="2732955" y="611859"/>
                </a:lnTo>
                <a:lnTo>
                  <a:pt x="2784247" y="608794"/>
                </a:lnTo>
                <a:lnTo>
                  <a:pt x="2835303" y="604516"/>
                </a:lnTo>
                <a:lnTo>
                  <a:pt x="2886084" y="599032"/>
                </a:lnTo>
                <a:lnTo>
                  <a:pt x="2936548" y="592352"/>
                </a:lnTo>
                <a:lnTo>
                  <a:pt x="2986657" y="584483"/>
                </a:lnTo>
                <a:lnTo>
                  <a:pt x="3036369" y="575433"/>
                </a:lnTo>
                <a:lnTo>
                  <a:pt x="3085644" y="565208"/>
                </a:lnTo>
                <a:lnTo>
                  <a:pt x="3134441" y="553819"/>
                </a:lnTo>
                <a:lnTo>
                  <a:pt x="3182722" y="541271"/>
                </a:lnTo>
                <a:lnTo>
                  <a:pt x="3230445" y="527574"/>
                </a:lnTo>
                <a:lnTo>
                  <a:pt x="3277570" y="512734"/>
                </a:lnTo>
                <a:lnTo>
                  <a:pt x="3324057" y="496760"/>
                </a:lnTo>
                <a:lnTo>
                  <a:pt x="3369866" y="479659"/>
                </a:lnTo>
                <a:lnTo>
                  <a:pt x="3414956" y="461440"/>
                </a:lnTo>
                <a:lnTo>
                  <a:pt x="3838835" y="283467"/>
                </a:lnTo>
                <a:lnTo>
                  <a:pt x="3883195" y="265377"/>
                </a:lnTo>
                <a:lnTo>
                  <a:pt x="3928102" y="248126"/>
                </a:lnTo>
                <a:lnTo>
                  <a:pt x="3973533" y="231718"/>
                </a:lnTo>
                <a:lnTo>
                  <a:pt x="4019465" y="216158"/>
                </a:lnTo>
                <a:lnTo>
                  <a:pt x="4065874" y="201450"/>
                </a:lnTo>
                <a:lnTo>
                  <a:pt x="4112738" y="187598"/>
                </a:lnTo>
                <a:lnTo>
                  <a:pt x="4160033" y="174608"/>
                </a:lnTo>
                <a:lnTo>
                  <a:pt x="4207737" y="162483"/>
                </a:lnTo>
                <a:lnTo>
                  <a:pt x="4255827" y="151228"/>
                </a:lnTo>
                <a:lnTo>
                  <a:pt x="4304280" y="140848"/>
                </a:lnTo>
                <a:lnTo>
                  <a:pt x="4353072" y="131347"/>
                </a:lnTo>
                <a:lnTo>
                  <a:pt x="4402180" y="122729"/>
                </a:lnTo>
                <a:lnTo>
                  <a:pt x="4451583" y="115000"/>
                </a:lnTo>
                <a:lnTo>
                  <a:pt x="4501255" y="108163"/>
                </a:lnTo>
                <a:lnTo>
                  <a:pt x="4551176" y="102223"/>
                </a:lnTo>
                <a:lnTo>
                  <a:pt x="4601320" y="97185"/>
                </a:lnTo>
                <a:lnTo>
                  <a:pt x="4651667" y="93052"/>
                </a:lnTo>
                <a:lnTo>
                  <a:pt x="4702192" y="89830"/>
                </a:lnTo>
                <a:lnTo>
                  <a:pt x="4752872" y="87523"/>
                </a:lnTo>
                <a:lnTo>
                  <a:pt x="4803685" y="86136"/>
                </a:lnTo>
                <a:lnTo>
                  <a:pt x="7558186" y="85672"/>
                </a:lnTo>
                <a:lnTo>
                  <a:pt x="7558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934061" y="-3221413"/>
            <a:ext cx="5318760" cy="999633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1">
              <a:spcBef>
                <a:spcPts val="1575"/>
              </a:spcBef>
            </a:pP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 BRANCH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WIRC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55" dirty="0">
                <a:solidFill>
                  <a:srgbClr val="FFFFFF"/>
                </a:solidFill>
                <a:latin typeface="Calibri"/>
                <a:cs typeface="Calibri"/>
              </a:rPr>
              <a:t>ICAI</a:t>
            </a:r>
            <a:r>
              <a:rPr sz="2250" b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</a:t>
            </a:r>
            <a:endParaRPr sz="2250">
              <a:latin typeface="Calibri"/>
              <a:cs typeface="Calibri"/>
            </a:endParaRPr>
          </a:p>
          <a:p>
            <a:pPr marL="2672162">
              <a:spcBef>
                <a:spcPts val="1260"/>
              </a:spcBef>
            </a:pP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sz="18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45" dirty="0">
                <a:solidFill>
                  <a:srgbClr val="FFFFFF"/>
                </a:solidFill>
                <a:latin typeface="Calibri"/>
                <a:cs typeface="Calibri"/>
              </a:rPr>
              <a:t>REPORT-2019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49955" y="-2231941"/>
            <a:ext cx="3384550" cy="11937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41942" indent="-229877">
              <a:spcBef>
                <a:spcPts val="210"/>
              </a:spcBef>
              <a:buAutoNum type="arabicPeriod" startAt="21"/>
              <a:tabLst>
                <a:tab pos="242578" algn="l"/>
              </a:tabLst>
            </a:pP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70TH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CA </a:t>
            </a:r>
            <a:r>
              <a:rPr sz="1200" b="1" spc="-40" dirty="0">
                <a:solidFill>
                  <a:srgbClr val="231F20"/>
                </a:solidFill>
                <a:latin typeface="Calibri"/>
                <a:cs typeface="Calibri"/>
              </a:rPr>
              <a:t>DAY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–PLATINUM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JUBLEE</a:t>
            </a:r>
            <a:r>
              <a:rPr sz="1200" b="1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–CELEBRATION:</a:t>
            </a:r>
            <a:endParaRPr sz="1200">
              <a:latin typeface="Calibri"/>
              <a:cs typeface="Calibri"/>
            </a:endParaRPr>
          </a:p>
          <a:p>
            <a:pPr marL="337195" lvl="1" indent="-153039">
              <a:spcBef>
                <a:spcPts val="114"/>
              </a:spcBef>
              <a:buAutoNum type="arabicPeriod"/>
              <a:tabLst>
                <a:tab pos="337830" algn="l"/>
              </a:tabLst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FLAG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HOISTING</a:t>
            </a:r>
            <a:endParaRPr sz="1200">
              <a:latin typeface="Calibri"/>
              <a:cs typeface="Calibri"/>
            </a:endParaRPr>
          </a:p>
          <a:p>
            <a:pPr marL="337195" lvl="1" indent="-153039">
              <a:spcBef>
                <a:spcPts val="114"/>
              </a:spcBef>
              <a:buAutoNum type="arabicPeriod"/>
              <a:tabLst>
                <a:tab pos="337830" algn="l"/>
              </a:tabLst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CLEAN INDIA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 ABHIYAN</a:t>
            </a:r>
            <a:endParaRPr sz="1200">
              <a:latin typeface="Calibri"/>
              <a:cs typeface="Calibri"/>
            </a:endParaRPr>
          </a:p>
          <a:p>
            <a:pPr marL="337195" lvl="1" indent="-153039">
              <a:spcBef>
                <a:spcPts val="110"/>
              </a:spcBef>
              <a:buAutoNum type="arabicPeriod"/>
              <a:tabLst>
                <a:tab pos="337830" algn="l"/>
              </a:tabLst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BLOOD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DONATION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CAMP</a:t>
            </a:r>
            <a:endParaRPr sz="1200">
              <a:latin typeface="Calibri"/>
              <a:cs typeface="Calibri"/>
            </a:endParaRPr>
          </a:p>
          <a:p>
            <a:pPr marL="81282" marR="988090" lvl="1" indent="102873">
              <a:lnSpc>
                <a:spcPct val="107900"/>
              </a:lnSpc>
              <a:buAutoNum type="arabicPeriod"/>
              <a:tabLst>
                <a:tab pos="337830" algn="l"/>
              </a:tabLst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Felicitation of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Newly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Passed</a:t>
            </a:r>
            <a:r>
              <a:rPr sz="1200" b="1" spc="-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CAs  </a:t>
            </a:r>
            <a:r>
              <a:rPr sz="1200" b="1" spc="-30" dirty="0">
                <a:solidFill>
                  <a:srgbClr val="231F20"/>
                </a:solidFill>
                <a:latin typeface="Calibri"/>
                <a:cs typeface="Calibri"/>
              </a:rPr>
              <a:t>DATE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1ST </a:t>
            </a:r>
            <a:r>
              <a:rPr sz="1200" b="1" spc="-25" dirty="0">
                <a:solidFill>
                  <a:srgbClr val="231F20"/>
                </a:solidFill>
                <a:latin typeface="Calibri"/>
                <a:cs typeface="Calibri"/>
              </a:rPr>
              <a:t>JULY</a:t>
            </a:r>
            <a:r>
              <a:rPr sz="1200" b="1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2019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809757" y="2558260"/>
            <a:ext cx="3600000" cy="2340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909874" y="2693933"/>
            <a:ext cx="3399790" cy="2067560"/>
          </a:xfrm>
          <a:custGeom>
            <a:avLst/>
            <a:gdLst/>
            <a:ahLst/>
            <a:cxnLst/>
            <a:rect l="l" t="t" r="r" b="b"/>
            <a:pathLst>
              <a:path w="3399790" h="2067560">
                <a:moveTo>
                  <a:pt x="124800" y="0"/>
                </a:moveTo>
                <a:lnTo>
                  <a:pt x="3274969" y="0"/>
                </a:lnTo>
                <a:lnTo>
                  <a:pt x="3323428" y="8362"/>
                </a:lnTo>
                <a:lnTo>
                  <a:pt x="3363110" y="31127"/>
                </a:lnTo>
                <a:lnTo>
                  <a:pt x="3389923" y="64814"/>
                </a:lnTo>
                <a:lnTo>
                  <a:pt x="3399770" y="105940"/>
                </a:lnTo>
                <a:lnTo>
                  <a:pt x="3399770" y="1961330"/>
                </a:lnTo>
                <a:lnTo>
                  <a:pt x="3389919" y="2002455"/>
                </a:lnTo>
                <a:lnTo>
                  <a:pt x="3363101" y="2036141"/>
                </a:lnTo>
                <a:lnTo>
                  <a:pt x="3323417" y="2058905"/>
                </a:lnTo>
                <a:lnTo>
                  <a:pt x="3274969" y="2067267"/>
                </a:lnTo>
                <a:lnTo>
                  <a:pt x="124800" y="2067267"/>
                </a:lnTo>
                <a:lnTo>
                  <a:pt x="76353" y="2058908"/>
                </a:lnTo>
                <a:lnTo>
                  <a:pt x="36669" y="2036149"/>
                </a:lnTo>
                <a:lnTo>
                  <a:pt x="9850" y="2002464"/>
                </a:lnTo>
                <a:lnTo>
                  <a:pt x="0" y="1961330"/>
                </a:lnTo>
                <a:lnTo>
                  <a:pt x="0" y="105940"/>
                </a:lnTo>
                <a:lnTo>
                  <a:pt x="9846" y="64805"/>
                </a:lnTo>
                <a:lnTo>
                  <a:pt x="36658" y="31119"/>
                </a:lnTo>
                <a:lnTo>
                  <a:pt x="76340" y="8359"/>
                </a:lnTo>
                <a:lnTo>
                  <a:pt x="124800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19567" y="5264406"/>
            <a:ext cx="3399790" cy="1936114"/>
          </a:xfrm>
          <a:custGeom>
            <a:avLst/>
            <a:gdLst/>
            <a:ahLst/>
            <a:cxnLst/>
            <a:rect l="l" t="t" r="r" b="b"/>
            <a:pathLst>
              <a:path w="3399790" h="1936115">
                <a:moveTo>
                  <a:pt x="124801" y="0"/>
                </a:moveTo>
                <a:lnTo>
                  <a:pt x="3274970" y="0"/>
                </a:lnTo>
                <a:lnTo>
                  <a:pt x="3323428" y="7831"/>
                </a:lnTo>
                <a:lnTo>
                  <a:pt x="3363111" y="29150"/>
                </a:lnTo>
                <a:lnTo>
                  <a:pt x="3389923" y="60698"/>
                </a:lnTo>
                <a:lnTo>
                  <a:pt x="3399770" y="99212"/>
                </a:lnTo>
                <a:lnTo>
                  <a:pt x="3399770" y="1836799"/>
                </a:lnTo>
                <a:lnTo>
                  <a:pt x="3389919" y="1875313"/>
                </a:lnTo>
                <a:lnTo>
                  <a:pt x="3363101" y="1906860"/>
                </a:lnTo>
                <a:lnTo>
                  <a:pt x="3323417" y="1928180"/>
                </a:lnTo>
                <a:lnTo>
                  <a:pt x="3274970" y="1936012"/>
                </a:lnTo>
                <a:lnTo>
                  <a:pt x="124801" y="1936012"/>
                </a:lnTo>
                <a:lnTo>
                  <a:pt x="76353" y="1928183"/>
                </a:lnTo>
                <a:lnTo>
                  <a:pt x="36669" y="1906868"/>
                </a:lnTo>
                <a:lnTo>
                  <a:pt x="9851" y="1875322"/>
                </a:lnTo>
                <a:lnTo>
                  <a:pt x="0" y="1836799"/>
                </a:lnTo>
                <a:lnTo>
                  <a:pt x="0" y="99212"/>
                </a:lnTo>
                <a:lnTo>
                  <a:pt x="9847" y="60689"/>
                </a:lnTo>
                <a:lnTo>
                  <a:pt x="36659" y="29142"/>
                </a:lnTo>
                <a:lnTo>
                  <a:pt x="76341" y="7828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909870" y="5223433"/>
            <a:ext cx="3399790" cy="2049145"/>
          </a:xfrm>
          <a:custGeom>
            <a:avLst/>
            <a:gdLst/>
            <a:ahLst/>
            <a:cxnLst/>
            <a:rect l="l" t="t" r="r" b="b"/>
            <a:pathLst>
              <a:path w="3399790" h="2049145">
                <a:moveTo>
                  <a:pt x="124800" y="0"/>
                </a:moveTo>
                <a:lnTo>
                  <a:pt x="3274970" y="0"/>
                </a:lnTo>
                <a:lnTo>
                  <a:pt x="3323428" y="8286"/>
                </a:lnTo>
                <a:lnTo>
                  <a:pt x="3363111" y="30847"/>
                </a:lnTo>
                <a:lnTo>
                  <a:pt x="3389923" y="64231"/>
                </a:lnTo>
                <a:lnTo>
                  <a:pt x="3399770" y="104987"/>
                </a:lnTo>
                <a:lnTo>
                  <a:pt x="3399770" y="1943715"/>
                </a:lnTo>
                <a:lnTo>
                  <a:pt x="3389919" y="1984471"/>
                </a:lnTo>
                <a:lnTo>
                  <a:pt x="3363101" y="2017854"/>
                </a:lnTo>
                <a:lnTo>
                  <a:pt x="3323417" y="2040414"/>
                </a:lnTo>
                <a:lnTo>
                  <a:pt x="3274970" y="2048701"/>
                </a:lnTo>
                <a:lnTo>
                  <a:pt x="124800" y="2048701"/>
                </a:lnTo>
                <a:lnTo>
                  <a:pt x="76353" y="2040417"/>
                </a:lnTo>
                <a:lnTo>
                  <a:pt x="36669" y="2017862"/>
                </a:lnTo>
                <a:lnTo>
                  <a:pt x="9850" y="1984480"/>
                </a:lnTo>
                <a:lnTo>
                  <a:pt x="0" y="1943715"/>
                </a:lnTo>
                <a:lnTo>
                  <a:pt x="0" y="104987"/>
                </a:lnTo>
                <a:lnTo>
                  <a:pt x="9846" y="64221"/>
                </a:lnTo>
                <a:lnTo>
                  <a:pt x="36658" y="30839"/>
                </a:lnTo>
                <a:lnTo>
                  <a:pt x="76340" y="8283"/>
                </a:lnTo>
                <a:lnTo>
                  <a:pt x="124800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81214" y="2198260"/>
            <a:ext cx="3076479" cy="27442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19567" y="7668576"/>
            <a:ext cx="3399790" cy="1936114"/>
          </a:xfrm>
          <a:custGeom>
            <a:avLst/>
            <a:gdLst/>
            <a:ahLst/>
            <a:cxnLst/>
            <a:rect l="l" t="t" r="r" b="b"/>
            <a:pathLst>
              <a:path w="3399790" h="1936115">
                <a:moveTo>
                  <a:pt x="124801" y="0"/>
                </a:moveTo>
                <a:lnTo>
                  <a:pt x="3274970" y="0"/>
                </a:lnTo>
                <a:lnTo>
                  <a:pt x="3323428" y="7831"/>
                </a:lnTo>
                <a:lnTo>
                  <a:pt x="3363111" y="29151"/>
                </a:lnTo>
                <a:lnTo>
                  <a:pt x="3389923" y="60698"/>
                </a:lnTo>
                <a:lnTo>
                  <a:pt x="3399770" y="99212"/>
                </a:lnTo>
                <a:lnTo>
                  <a:pt x="3399770" y="1836799"/>
                </a:lnTo>
                <a:lnTo>
                  <a:pt x="3389919" y="1875313"/>
                </a:lnTo>
                <a:lnTo>
                  <a:pt x="3363101" y="1906860"/>
                </a:lnTo>
                <a:lnTo>
                  <a:pt x="3323417" y="1928180"/>
                </a:lnTo>
                <a:lnTo>
                  <a:pt x="3274970" y="1936012"/>
                </a:lnTo>
                <a:lnTo>
                  <a:pt x="124801" y="1936012"/>
                </a:lnTo>
                <a:lnTo>
                  <a:pt x="76353" y="1928183"/>
                </a:lnTo>
                <a:lnTo>
                  <a:pt x="36669" y="1906868"/>
                </a:lnTo>
                <a:lnTo>
                  <a:pt x="9851" y="1875322"/>
                </a:lnTo>
                <a:lnTo>
                  <a:pt x="0" y="1836799"/>
                </a:lnTo>
                <a:lnTo>
                  <a:pt x="0" y="99212"/>
                </a:lnTo>
                <a:lnTo>
                  <a:pt x="9847" y="60689"/>
                </a:lnTo>
                <a:lnTo>
                  <a:pt x="36659" y="29143"/>
                </a:lnTo>
                <a:lnTo>
                  <a:pt x="76341" y="7828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909870" y="7668576"/>
            <a:ext cx="3399790" cy="1936114"/>
          </a:xfrm>
          <a:custGeom>
            <a:avLst/>
            <a:gdLst/>
            <a:ahLst/>
            <a:cxnLst/>
            <a:rect l="l" t="t" r="r" b="b"/>
            <a:pathLst>
              <a:path w="3399790" h="1936115">
                <a:moveTo>
                  <a:pt x="124800" y="0"/>
                </a:moveTo>
                <a:lnTo>
                  <a:pt x="3274970" y="0"/>
                </a:lnTo>
                <a:lnTo>
                  <a:pt x="3323428" y="7831"/>
                </a:lnTo>
                <a:lnTo>
                  <a:pt x="3363111" y="29151"/>
                </a:lnTo>
                <a:lnTo>
                  <a:pt x="3389923" y="60698"/>
                </a:lnTo>
                <a:lnTo>
                  <a:pt x="3399770" y="99212"/>
                </a:lnTo>
                <a:lnTo>
                  <a:pt x="3399770" y="1836799"/>
                </a:lnTo>
                <a:lnTo>
                  <a:pt x="3389919" y="1875313"/>
                </a:lnTo>
                <a:lnTo>
                  <a:pt x="3363101" y="1906860"/>
                </a:lnTo>
                <a:lnTo>
                  <a:pt x="3323417" y="1928180"/>
                </a:lnTo>
                <a:lnTo>
                  <a:pt x="3274970" y="1936012"/>
                </a:lnTo>
                <a:lnTo>
                  <a:pt x="124800" y="1936012"/>
                </a:lnTo>
                <a:lnTo>
                  <a:pt x="76353" y="1928183"/>
                </a:lnTo>
                <a:lnTo>
                  <a:pt x="36669" y="1906868"/>
                </a:lnTo>
                <a:lnTo>
                  <a:pt x="9850" y="1875322"/>
                </a:lnTo>
                <a:lnTo>
                  <a:pt x="0" y="1836799"/>
                </a:lnTo>
                <a:lnTo>
                  <a:pt x="0" y="99212"/>
                </a:lnTo>
                <a:lnTo>
                  <a:pt x="9846" y="60689"/>
                </a:lnTo>
                <a:lnTo>
                  <a:pt x="36658" y="29143"/>
                </a:lnTo>
                <a:lnTo>
                  <a:pt x="76340" y="7828"/>
                </a:lnTo>
                <a:lnTo>
                  <a:pt x="124800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" y="1090331"/>
            <a:ext cx="2770505" cy="472440"/>
          </a:xfrm>
          <a:custGeom>
            <a:avLst/>
            <a:gdLst/>
            <a:ahLst/>
            <a:cxnLst/>
            <a:rect l="l" t="t" r="r" b="b"/>
            <a:pathLst>
              <a:path w="2770505" h="472440">
                <a:moveTo>
                  <a:pt x="2534126" y="0"/>
                </a:moveTo>
                <a:lnTo>
                  <a:pt x="0" y="0"/>
                </a:lnTo>
                <a:lnTo>
                  <a:pt x="0" y="472269"/>
                </a:lnTo>
                <a:lnTo>
                  <a:pt x="2534126" y="472269"/>
                </a:lnTo>
                <a:lnTo>
                  <a:pt x="2581561" y="467450"/>
                </a:lnTo>
                <a:lnTo>
                  <a:pt x="2625814" y="453637"/>
                </a:lnTo>
                <a:lnTo>
                  <a:pt x="2665916" y="431800"/>
                </a:lnTo>
                <a:lnTo>
                  <a:pt x="2700897" y="402906"/>
                </a:lnTo>
                <a:lnTo>
                  <a:pt x="2729791" y="367924"/>
                </a:lnTo>
                <a:lnTo>
                  <a:pt x="2751629" y="327823"/>
                </a:lnTo>
                <a:lnTo>
                  <a:pt x="2765441" y="283570"/>
                </a:lnTo>
                <a:lnTo>
                  <a:pt x="2770261" y="236134"/>
                </a:lnTo>
                <a:lnTo>
                  <a:pt x="2765441" y="188699"/>
                </a:lnTo>
                <a:lnTo>
                  <a:pt x="2751629" y="144447"/>
                </a:lnTo>
                <a:lnTo>
                  <a:pt x="2729791" y="104345"/>
                </a:lnTo>
                <a:lnTo>
                  <a:pt x="2700897" y="69363"/>
                </a:lnTo>
                <a:lnTo>
                  <a:pt x="2665916" y="40469"/>
                </a:lnTo>
                <a:lnTo>
                  <a:pt x="2625814" y="18632"/>
                </a:lnTo>
                <a:lnTo>
                  <a:pt x="2581561" y="4819"/>
                </a:lnTo>
                <a:lnTo>
                  <a:pt x="2534126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237959" y="1125497"/>
            <a:ext cx="2249805" cy="34560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1">
              <a:spcBef>
                <a:spcPts val="114"/>
              </a:spcBef>
            </a:pPr>
            <a:r>
              <a:rPr sz="2150" b="1" dirty="0">
                <a:solidFill>
                  <a:srgbClr val="FFFFFF"/>
                </a:solidFill>
                <a:latin typeface="Calibri"/>
                <a:cs typeface="Calibri"/>
              </a:rPr>
              <a:t>OTHER </a:t>
            </a:r>
            <a:r>
              <a:rPr sz="2150" b="1" spc="5" dirty="0">
                <a:solidFill>
                  <a:srgbClr val="FFFFFF"/>
                </a:solidFill>
                <a:latin typeface="Calibri"/>
                <a:cs typeface="Calibri"/>
              </a:rPr>
              <a:t>ACTIVITIES</a:t>
            </a:r>
            <a:r>
              <a:rPr sz="215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50" b="1" spc="5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endParaRPr sz="2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09753" y="4738106"/>
            <a:ext cx="3600000" cy="234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9454" y="4738106"/>
            <a:ext cx="3600000" cy="234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09753" y="2117940"/>
            <a:ext cx="3600000" cy="23261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9454" y="2117940"/>
            <a:ext cx="3600000" cy="2340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" y="10403598"/>
            <a:ext cx="7560309" cy="288925"/>
          </a:xfrm>
          <a:custGeom>
            <a:avLst/>
            <a:gdLst/>
            <a:ahLst/>
            <a:cxnLst/>
            <a:rect l="l" t="t" r="r" b="b"/>
            <a:pathLst>
              <a:path w="7560309" h="288925">
                <a:moveTo>
                  <a:pt x="0" y="288403"/>
                </a:moveTo>
                <a:lnTo>
                  <a:pt x="7559999" y="288403"/>
                </a:lnTo>
                <a:lnTo>
                  <a:pt x="7559999" y="0"/>
                </a:lnTo>
                <a:lnTo>
                  <a:pt x="0" y="0"/>
                </a:lnTo>
                <a:lnTo>
                  <a:pt x="0" y="288403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9498" y="10403598"/>
            <a:ext cx="2179320" cy="288925"/>
          </a:xfrm>
          <a:custGeom>
            <a:avLst/>
            <a:gdLst/>
            <a:ahLst/>
            <a:cxnLst/>
            <a:rect l="l" t="t" r="r" b="b"/>
            <a:pathLst>
              <a:path w="2179320" h="288925">
                <a:moveTo>
                  <a:pt x="2178716" y="0"/>
                </a:moveTo>
                <a:lnTo>
                  <a:pt x="1240045" y="0"/>
                </a:lnTo>
                <a:lnTo>
                  <a:pt x="0" y="288403"/>
                </a:lnTo>
                <a:lnTo>
                  <a:pt x="1693480" y="288403"/>
                </a:lnTo>
                <a:lnTo>
                  <a:pt x="2178716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42979" y="10403598"/>
            <a:ext cx="4117340" cy="288925"/>
          </a:xfrm>
          <a:custGeom>
            <a:avLst/>
            <a:gdLst/>
            <a:ahLst/>
            <a:cxnLst/>
            <a:rect l="l" t="t" r="r" b="b"/>
            <a:pathLst>
              <a:path w="4117340" h="288925">
                <a:moveTo>
                  <a:pt x="4117020" y="0"/>
                </a:moveTo>
                <a:lnTo>
                  <a:pt x="485235" y="0"/>
                </a:lnTo>
                <a:lnTo>
                  <a:pt x="0" y="288403"/>
                </a:lnTo>
                <a:lnTo>
                  <a:pt x="4117020" y="288403"/>
                </a:lnTo>
                <a:lnTo>
                  <a:pt x="4117020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-1136" y="10229693"/>
            <a:ext cx="7103745" cy="108585"/>
          </a:xfrm>
          <a:custGeom>
            <a:avLst/>
            <a:gdLst/>
            <a:ahLst/>
            <a:cxnLst/>
            <a:rect l="l" t="t" r="r" b="b"/>
            <a:pathLst>
              <a:path w="7103745" h="108584">
                <a:moveTo>
                  <a:pt x="6953187" y="0"/>
                </a:moveTo>
                <a:lnTo>
                  <a:pt x="0" y="0"/>
                </a:lnTo>
                <a:lnTo>
                  <a:pt x="0" y="108572"/>
                </a:lnTo>
                <a:lnTo>
                  <a:pt x="7103549" y="108572"/>
                </a:lnTo>
                <a:lnTo>
                  <a:pt x="7091734" y="66308"/>
                </a:lnTo>
                <a:lnTo>
                  <a:pt x="7059512" y="31797"/>
                </a:lnTo>
                <a:lnTo>
                  <a:pt x="7011719" y="8531"/>
                </a:lnTo>
                <a:lnTo>
                  <a:pt x="695318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27415" y="398385"/>
            <a:ext cx="4524375" cy="471805"/>
          </a:xfrm>
          <a:custGeom>
            <a:avLst/>
            <a:gdLst/>
            <a:ahLst/>
            <a:cxnLst/>
            <a:rect l="l" t="t" r="r" b="b"/>
            <a:pathLst>
              <a:path w="4524375" h="471805">
                <a:moveTo>
                  <a:pt x="0" y="471622"/>
                </a:moveTo>
                <a:lnTo>
                  <a:pt x="4523831" y="471622"/>
                </a:lnTo>
                <a:lnTo>
                  <a:pt x="4523831" y="0"/>
                </a:lnTo>
                <a:lnTo>
                  <a:pt x="0" y="0"/>
                </a:lnTo>
                <a:lnTo>
                  <a:pt x="0" y="471622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0001" y="0"/>
            <a:ext cx="7371715" cy="1057910"/>
          </a:xfrm>
          <a:custGeom>
            <a:avLst/>
            <a:gdLst/>
            <a:ahLst/>
            <a:cxnLst/>
            <a:rect l="l" t="t" r="r" b="b"/>
            <a:pathLst>
              <a:path w="7371715" h="1057910">
                <a:moveTo>
                  <a:pt x="7371245" y="0"/>
                </a:moveTo>
                <a:lnTo>
                  <a:pt x="0" y="0"/>
                </a:lnTo>
                <a:lnTo>
                  <a:pt x="0" y="1057291"/>
                </a:lnTo>
                <a:lnTo>
                  <a:pt x="2564780" y="1057291"/>
                </a:lnTo>
                <a:lnTo>
                  <a:pt x="2615145" y="1056674"/>
                </a:lnTo>
                <a:lnTo>
                  <a:pt x="2665359" y="1054829"/>
                </a:lnTo>
                <a:lnTo>
                  <a:pt x="2715383" y="1051763"/>
                </a:lnTo>
                <a:lnTo>
                  <a:pt x="2765176" y="1047485"/>
                </a:lnTo>
                <a:lnTo>
                  <a:pt x="2814701" y="1042001"/>
                </a:lnTo>
                <a:lnTo>
                  <a:pt x="2863918" y="1035321"/>
                </a:lnTo>
                <a:lnTo>
                  <a:pt x="2912787" y="1027451"/>
                </a:lnTo>
                <a:lnTo>
                  <a:pt x="2961269" y="1018400"/>
                </a:lnTo>
                <a:lnTo>
                  <a:pt x="3009325" y="1008175"/>
                </a:lnTo>
                <a:lnTo>
                  <a:pt x="3056916" y="996785"/>
                </a:lnTo>
                <a:lnTo>
                  <a:pt x="3104002" y="984237"/>
                </a:lnTo>
                <a:lnTo>
                  <a:pt x="3150545" y="970539"/>
                </a:lnTo>
                <a:lnTo>
                  <a:pt x="3196504" y="955699"/>
                </a:lnTo>
                <a:lnTo>
                  <a:pt x="3241842" y="939724"/>
                </a:lnTo>
                <a:lnTo>
                  <a:pt x="3286518" y="922623"/>
                </a:lnTo>
                <a:lnTo>
                  <a:pt x="3330493" y="904403"/>
                </a:lnTo>
                <a:lnTo>
                  <a:pt x="3743885" y="726437"/>
                </a:lnTo>
                <a:lnTo>
                  <a:pt x="3789326" y="707465"/>
                </a:lnTo>
                <a:lnTo>
                  <a:pt x="3835353" y="689418"/>
                </a:lnTo>
                <a:lnTo>
                  <a:pt x="3881941" y="672301"/>
                </a:lnTo>
                <a:lnTo>
                  <a:pt x="3929064" y="656120"/>
                </a:lnTo>
                <a:lnTo>
                  <a:pt x="3976696" y="640879"/>
                </a:lnTo>
                <a:lnTo>
                  <a:pt x="4024810" y="626583"/>
                </a:lnTo>
                <a:lnTo>
                  <a:pt x="4073380" y="613239"/>
                </a:lnTo>
                <a:lnTo>
                  <a:pt x="4122382" y="600850"/>
                </a:lnTo>
                <a:lnTo>
                  <a:pt x="4171788" y="589423"/>
                </a:lnTo>
                <a:lnTo>
                  <a:pt x="4221573" y="578962"/>
                </a:lnTo>
                <a:lnTo>
                  <a:pt x="4271710" y="569473"/>
                </a:lnTo>
                <a:lnTo>
                  <a:pt x="4322175" y="560960"/>
                </a:lnTo>
                <a:lnTo>
                  <a:pt x="4372940" y="553430"/>
                </a:lnTo>
                <a:lnTo>
                  <a:pt x="4423980" y="546887"/>
                </a:lnTo>
                <a:lnTo>
                  <a:pt x="4475269" y="541336"/>
                </a:lnTo>
                <a:lnTo>
                  <a:pt x="4526780" y="536783"/>
                </a:lnTo>
                <a:lnTo>
                  <a:pt x="4578489" y="533232"/>
                </a:lnTo>
                <a:lnTo>
                  <a:pt x="4630369" y="530690"/>
                </a:lnTo>
                <a:lnTo>
                  <a:pt x="4682393" y="529161"/>
                </a:lnTo>
                <a:lnTo>
                  <a:pt x="7371245" y="528650"/>
                </a:lnTo>
                <a:lnTo>
                  <a:pt x="7371245" y="0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33663" y="2"/>
            <a:ext cx="3314700" cy="814705"/>
          </a:xfrm>
          <a:custGeom>
            <a:avLst/>
            <a:gdLst/>
            <a:ahLst/>
            <a:cxnLst/>
            <a:rect l="l" t="t" r="r" b="b"/>
            <a:pathLst>
              <a:path w="3314700" h="814705">
                <a:moveTo>
                  <a:pt x="1466841" y="0"/>
                </a:moveTo>
                <a:lnTo>
                  <a:pt x="0" y="0"/>
                </a:lnTo>
                <a:lnTo>
                  <a:pt x="1403633" y="814421"/>
                </a:lnTo>
                <a:lnTo>
                  <a:pt x="1603245" y="726437"/>
                </a:lnTo>
                <a:lnTo>
                  <a:pt x="1647630" y="707465"/>
                </a:lnTo>
                <a:lnTo>
                  <a:pt x="1692589" y="689418"/>
                </a:lnTo>
                <a:lnTo>
                  <a:pt x="1738094" y="672301"/>
                </a:lnTo>
                <a:lnTo>
                  <a:pt x="1784122" y="656120"/>
                </a:lnTo>
                <a:lnTo>
                  <a:pt x="1830647" y="640879"/>
                </a:lnTo>
                <a:lnTo>
                  <a:pt x="1877643" y="626583"/>
                </a:lnTo>
                <a:lnTo>
                  <a:pt x="1925085" y="613239"/>
                </a:lnTo>
                <a:lnTo>
                  <a:pt x="1972948" y="600850"/>
                </a:lnTo>
                <a:lnTo>
                  <a:pt x="2021207" y="589423"/>
                </a:lnTo>
                <a:lnTo>
                  <a:pt x="2069835" y="578962"/>
                </a:lnTo>
                <a:lnTo>
                  <a:pt x="2118807" y="569473"/>
                </a:lnTo>
                <a:lnTo>
                  <a:pt x="2168099" y="560960"/>
                </a:lnTo>
                <a:lnTo>
                  <a:pt x="2217685" y="553430"/>
                </a:lnTo>
                <a:lnTo>
                  <a:pt x="2267539" y="546887"/>
                </a:lnTo>
                <a:lnTo>
                  <a:pt x="2317637" y="541336"/>
                </a:lnTo>
                <a:lnTo>
                  <a:pt x="2367952" y="536783"/>
                </a:lnTo>
                <a:lnTo>
                  <a:pt x="2418459" y="533232"/>
                </a:lnTo>
                <a:lnTo>
                  <a:pt x="2469134" y="530690"/>
                </a:lnTo>
                <a:lnTo>
                  <a:pt x="2519950" y="529161"/>
                </a:lnTo>
                <a:lnTo>
                  <a:pt x="2570882" y="528650"/>
                </a:lnTo>
                <a:lnTo>
                  <a:pt x="3314252" y="528650"/>
                </a:lnTo>
                <a:lnTo>
                  <a:pt x="1466841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85198" y="870007"/>
            <a:ext cx="826135" cy="187325"/>
          </a:xfrm>
          <a:custGeom>
            <a:avLst/>
            <a:gdLst/>
            <a:ahLst/>
            <a:cxnLst/>
            <a:rect l="l" t="t" r="r" b="b"/>
            <a:pathLst>
              <a:path w="826135" h="187325">
                <a:moveTo>
                  <a:pt x="825991" y="0"/>
                </a:moveTo>
                <a:lnTo>
                  <a:pt x="747898" y="34408"/>
                </a:lnTo>
                <a:lnTo>
                  <a:pt x="702059" y="53800"/>
                </a:lnTo>
                <a:lnTo>
                  <a:pt x="655444" y="71920"/>
                </a:lnTo>
                <a:lnTo>
                  <a:pt x="608100" y="88757"/>
                </a:lnTo>
                <a:lnTo>
                  <a:pt x="560073" y="104302"/>
                </a:lnTo>
                <a:lnTo>
                  <a:pt x="511409" y="118545"/>
                </a:lnTo>
                <a:lnTo>
                  <a:pt x="462155" y="131477"/>
                </a:lnTo>
                <a:lnTo>
                  <a:pt x="412358" y="143088"/>
                </a:lnTo>
                <a:lnTo>
                  <a:pt x="362064" y="153369"/>
                </a:lnTo>
                <a:lnTo>
                  <a:pt x="311319" y="162310"/>
                </a:lnTo>
                <a:lnTo>
                  <a:pt x="260171" y="169901"/>
                </a:lnTo>
                <a:lnTo>
                  <a:pt x="208665" y="176134"/>
                </a:lnTo>
                <a:lnTo>
                  <a:pt x="156849" y="180998"/>
                </a:lnTo>
                <a:lnTo>
                  <a:pt x="104768" y="184485"/>
                </a:lnTo>
                <a:lnTo>
                  <a:pt x="52469" y="186583"/>
                </a:lnTo>
                <a:lnTo>
                  <a:pt x="0" y="187285"/>
                </a:lnTo>
                <a:lnTo>
                  <a:pt x="52470" y="186583"/>
                </a:lnTo>
                <a:lnTo>
                  <a:pt x="104769" y="184485"/>
                </a:lnTo>
                <a:lnTo>
                  <a:pt x="156851" y="180998"/>
                </a:lnTo>
                <a:lnTo>
                  <a:pt x="208669" y="176134"/>
                </a:lnTo>
                <a:lnTo>
                  <a:pt x="260177" y="169901"/>
                </a:lnTo>
                <a:lnTo>
                  <a:pt x="311327" y="162309"/>
                </a:lnTo>
                <a:lnTo>
                  <a:pt x="362075" y="153368"/>
                </a:lnTo>
                <a:lnTo>
                  <a:pt x="412372" y="143087"/>
                </a:lnTo>
                <a:lnTo>
                  <a:pt x="462173" y="131475"/>
                </a:lnTo>
                <a:lnTo>
                  <a:pt x="511431" y="118542"/>
                </a:lnTo>
                <a:lnTo>
                  <a:pt x="560099" y="104298"/>
                </a:lnTo>
                <a:lnTo>
                  <a:pt x="608131" y="88752"/>
                </a:lnTo>
                <a:lnTo>
                  <a:pt x="655480" y="71913"/>
                </a:lnTo>
                <a:lnTo>
                  <a:pt x="702100" y="53792"/>
                </a:lnTo>
                <a:lnTo>
                  <a:pt x="747945" y="34397"/>
                </a:lnTo>
                <a:lnTo>
                  <a:pt x="825991" y="0"/>
                </a:lnTo>
                <a:close/>
              </a:path>
            </a:pathLst>
          </a:custGeom>
          <a:solidFill>
            <a:srgbClr val="D28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6" y="0"/>
            <a:ext cx="3629660" cy="1057910"/>
          </a:xfrm>
          <a:custGeom>
            <a:avLst/>
            <a:gdLst/>
            <a:ahLst/>
            <a:cxnLst/>
            <a:rect l="l" t="t" r="r" b="b"/>
            <a:pathLst>
              <a:path w="3629660" h="1057910">
                <a:moveTo>
                  <a:pt x="2155827" y="0"/>
                </a:moveTo>
                <a:lnTo>
                  <a:pt x="0" y="0"/>
                </a:lnTo>
                <a:lnTo>
                  <a:pt x="0" y="1057291"/>
                </a:lnTo>
                <a:lnTo>
                  <a:pt x="2629825" y="1057291"/>
                </a:lnTo>
                <a:lnTo>
                  <a:pt x="2681467" y="1056674"/>
                </a:lnTo>
                <a:lnTo>
                  <a:pt x="2732955" y="1054829"/>
                </a:lnTo>
                <a:lnTo>
                  <a:pt x="2784247" y="1051763"/>
                </a:lnTo>
                <a:lnTo>
                  <a:pt x="2835303" y="1047485"/>
                </a:lnTo>
                <a:lnTo>
                  <a:pt x="2886084" y="1042001"/>
                </a:lnTo>
                <a:lnTo>
                  <a:pt x="2936548" y="1035321"/>
                </a:lnTo>
                <a:lnTo>
                  <a:pt x="2986657" y="1027451"/>
                </a:lnTo>
                <a:lnTo>
                  <a:pt x="3036369" y="1018400"/>
                </a:lnTo>
                <a:lnTo>
                  <a:pt x="3085644" y="1008175"/>
                </a:lnTo>
                <a:lnTo>
                  <a:pt x="3134441" y="996785"/>
                </a:lnTo>
                <a:lnTo>
                  <a:pt x="3182722" y="984237"/>
                </a:lnTo>
                <a:lnTo>
                  <a:pt x="3230445" y="970539"/>
                </a:lnTo>
                <a:lnTo>
                  <a:pt x="3277570" y="955699"/>
                </a:lnTo>
                <a:lnTo>
                  <a:pt x="3324057" y="939724"/>
                </a:lnTo>
                <a:lnTo>
                  <a:pt x="3369866" y="922623"/>
                </a:lnTo>
                <a:lnTo>
                  <a:pt x="3414956" y="904403"/>
                </a:lnTo>
                <a:lnTo>
                  <a:pt x="3629290" y="814421"/>
                </a:lnTo>
                <a:lnTo>
                  <a:pt x="2155827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8" y="465289"/>
            <a:ext cx="7558405" cy="614680"/>
          </a:xfrm>
          <a:custGeom>
            <a:avLst/>
            <a:gdLst/>
            <a:ahLst/>
            <a:cxnLst/>
            <a:rect l="l" t="t" r="r" b="b"/>
            <a:pathLst>
              <a:path w="7558405" h="614680">
                <a:moveTo>
                  <a:pt x="7558186" y="0"/>
                </a:moveTo>
                <a:lnTo>
                  <a:pt x="4749631" y="0"/>
                </a:lnTo>
                <a:lnTo>
                  <a:pt x="4698708" y="463"/>
                </a:lnTo>
                <a:lnTo>
                  <a:pt x="4647896" y="1850"/>
                </a:lnTo>
                <a:lnTo>
                  <a:pt x="4597215" y="4157"/>
                </a:lnTo>
                <a:lnTo>
                  <a:pt x="4546691" y="7379"/>
                </a:lnTo>
                <a:lnTo>
                  <a:pt x="4496344" y="11511"/>
                </a:lnTo>
                <a:lnTo>
                  <a:pt x="4446199" y="16549"/>
                </a:lnTo>
                <a:lnTo>
                  <a:pt x="4396279" y="22488"/>
                </a:lnTo>
                <a:lnTo>
                  <a:pt x="4346607" y="29325"/>
                </a:lnTo>
                <a:lnTo>
                  <a:pt x="4297204" y="37054"/>
                </a:lnTo>
                <a:lnTo>
                  <a:pt x="4248096" y="45671"/>
                </a:lnTo>
                <a:lnTo>
                  <a:pt x="4199304" y="55171"/>
                </a:lnTo>
                <a:lnTo>
                  <a:pt x="4150851" y="65551"/>
                </a:lnTo>
                <a:lnTo>
                  <a:pt x="4102762" y="76805"/>
                </a:lnTo>
                <a:lnTo>
                  <a:pt x="4055058" y="88930"/>
                </a:lnTo>
                <a:lnTo>
                  <a:pt x="4007762" y="101920"/>
                </a:lnTo>
                <a:lnTo>
                  <a:pt x="3960898" y="115771"/>
                </a:lnTo>
                <a:lnTo>
                  <a:pt x="3914489" y="130479"/>
                </a:lnTo>
                <a:lnTo>
                  <a:pt x="3868557" y="146039"/>
                </a:lnTo>
                <a:lnTo>
                  <a:pt x="3823031" y="162483"/>
                </a:lnTo>
                <a:lnTo>
                  <a:pt x="3778220" y="179697"/>
                </a:lnTo>
                <a:lnTo>
                  <a:pt x="3733859" y="197787"/>
                </a:lnTo>
                <a:lnTo>
                  <a:pt x="3309980" y="375759"/>
                </a:lnTo>
                <a:lnTo>
                  <a:pt x="3264890" y="393979"/>
                </a:lnTo>
                <a:lnTo>
                  <a:pt x="3219082" y="411079"/>
                </a:lnTo>
                <a:lnTo>
                  <a:pt x="3172595" y="427053"/>
                </a:lnTo>
                <a:lnTo>
                  <a:pt x="3125470" y="441893"/>
                </a:lnTo>
                <a:lnTo>
                  <a:pt x="3077747" y="455591"/>
                </a:lnTo>
                <a:lnTo>
                  <a:pt x="3029467" y="468138"/>
                </a:lnTo>
                <a:lnTo>
                  <a:pt x="2980669" y="479528"/>
                </a:lnTo>
                <a:lnTo>
                  <a:pt x="2931394" y="489752"/>
                </a:lnTo>
                <a:lnTo>
                  <a:pt x="2881683" y="498803"/>
                </a:lnTo>
                <a:lnTo>
                  <a:pt x="2831574" y="506672"/>
                </a:lnTo>
                <a:lnTo>
                  <a:pt x="2781110" y="513352"/>
                </a:lnTo>
                <a:lnTo>
                  <a:pt x="2730329" y="518835"/>
                </a:lnTo>
                <a:lnTo>
                  <a:pt x="2679272" y="523113"/>
                </a:lnTo>
                <a:lnTo>
                  <a:pt x="2627980" y="526179"/>
                </a:lnTo>
                <a:lnTo>
                  <a:pt x="2576492" y="528024"/>
                </a:lnTo>
                <a:lnTo>
                  <a:pt x="2524850" y="528641"/>
                </a:lnTo>
                <a:lnTo>
                  <a:pt x="0" y="528641"/>
                </a:lnTo>
                <a:lnTo>
                  <a:pt x="0" y="614321"/>
                </a:lnTo>
                <a:lnTo>
                  <a:pt x="2629825" y="614321"/>
                </a:lnTo>
                <a:lnTo>
                  <a:pt x="2681467" y="613705"/>
                </a:lnTo>
                <a:lnTo>
                  <a:pt x="2732955" y="611859"/>
                </a:lnTo>
                <a:lnTo>
                  <a:pt x="2784247" y="608794"/>
                </a:lnTo>
                <a:lnTo>
                  <a:pt x="2835303" y="604516"/>
                </a:lnTo>
                <a:lnTo>
                  <a:pt x="2886084" y="599032"/>
                </a:lnTo>
                <a:lnTo>
                  <a:pt x="2936548" y="592352"/>
                </a:lnTo>
                <a:lnTo>
                  <a:pt x="2986657" y="584483"/>
                </a:lnTo>
                <a:lnTo>
                  <a:pt x="3036369" y="575433"/>
                </a:lnTo>
                <a:lnTo>
                  <a:pt x="3085644" y="565208"/>
                </a:lnTo>
                <a:lnTo>
                  <a:pt x="3134441" y="553819"/>
                </a:lnTo>
                <a:lnTo>
                  <a:pt x="3182722" y="541271"/>
                </a:lnTo>
                <a:lnTo>
                  <a:pt x="3230445" y="527574"/>
                </a:lnTo>
                <a:lnTo>
                  <a:pt x="3277570" y="512734"/>
                </a:lnTo>
                <a:lnTo>
                  <a:pt x="3324057" y="496760"/>
                </a:lnTo>
                <a:lnTo>
                  <a:pt x="3369866" y="479659"/>
                </a:lnTo>
                <a:lnTo>
                  <a:pt x="3414956" y="461440"/>
                </a:lnTo>
                <a:lnTo>
                  <a:pt x="3838835" y="283467"/>
                </a:lnTo>
                <a:lnTo>
                  <a:pt x="3883195" y="265377"/>
                </a:lnTo>
                <a:lnTo>
                  <a:pt x="3928102" y="248126"/>
                </a:lnTo>
                <a:lnTo>
                  <a:pt x="3973533" y="231718"/>
                </a:lnTo>
                <a:lnTo>
                  <a:pt x="4019465" y="216158"/>
                </a:lnTo>
                <a:lnTo>
                  <a:pt x="4065874" y="201450"/>
                </a:lnTo>
                <a:lnTo>
                  <a:pt x="4112738" y="187598"/>
                </a:lnTo>
                <a:lnTo>
                  <a:pt x="4160033" y="174608"/>
                </a:lnTo>
                <a:lnTo>
                  <a:pt x="4207737" y="162483"/>
                </a:lnTo>
                <a:lnTo>
                  <a:pt x="4255827" y="151228"/>
                </a:lnTo>
                <a:lnTo>
                  <a:pt x="4304280" y="140848"/>
                </a:lnTo>
                <a:lnTo>
                  <a:pt x="4353072" y="131347"/>
                </a:lnTo>
                <a:lnTo>
                  <a:pt x="4402180" y="122729"/>
                </a:lnTo>
                <a:lnTo>
                  <a:pt x="4451583" y="115000"/>
                </a:lnTo>
                <a:lnTo>
                  <a:pt x="4501255" y="108163"/>
                </a:lnTo>
                <a:lnTo>
                  <a:pt x="4551176" y="102223"/>
                </a:lnTo>
                <a:lnTo>
                  <a:pt x="4601320" y="97185"/>
                </a:lnTo>
                <a:lnTo>
                  <a:pt x="4651667" y="93052"/>
                </a:lnTo>
                <a:lnTo>
                  <a:pt x="4702192" y="89830"/>
                </a:lnTo>
                <a:lnTo>
                  <a:pt x="4752872" y="87523"/>
                </a:lnTo>
                <a:lnTo>
                  <a:pt x="4803685" y="86136"/>
                </a:lnTo>
                <a:lnTo>
                  <a:pt x="7558186" y="85672"/>
                </a:lnTo>
                <a:lnTo>
                  <a:pt x="7558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934061" y="-3221413"/>
            <a:ext cx="5318760" cy="999633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1">
              <a:spcBef>
                <a:spcPts val="1575"/>
              </a:spcBef>
            </a:pP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 BRANCH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WIRC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55" dirty="0">
                <a:solidFill>
                  <a:srgbClr val="FFFFFF"/>
                </a:solidFill>
                <a:latin typeface="Calibri"/>
                <a:cs typeface="Calibri"/>
              </a:rPr>
              <a:t>ICAI</a:t>
            </a:r>
            <a:r>
              <a:rPr sz="2250" b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</a:t>
            </a:r>
            <a:endParaRPr sz="2250">
              <a:latin typeface="Calibri"/>
              <a:cs typeface="Calibri"/>
            </a:endParaRPr>
          </a:p>
          <a:p>
            <a:pPr marL="2672162">
              <a:spcBef>
                <a:spcPts val="1260"/>
              </a:spcBef>
            </a:pP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sz="18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45" dirty="0">
                <a:solidFill>
                  <a:srgbClr val="FFFFFF"/>
                </a:solidFill>
                <a:latin typeface="Calibri"/>
                <a:cs typeface="Calibri"/>
              </a:rPr>
              <a:t>REPORT-2019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49955" y="-2303843"/>
            <a:ext cx="3384550" cy="99623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41942" indent="-229877">
              <a:spcBef>
                <a:spcPts val="210"/>
              </a:spcBef>
              <a:buAutoNum type="arabicPeriod" startAt="21"/>
              <a:tabLst>
                <a:tab pos="242578" algn="l"/>
              </a:tabLst>
            </a:pP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70TH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CA </a:t>
            </a:r>
            <a:r>
              <a:rPr sz="1200" b="1" spc="-40" dirty="0">
                <a:solidFill>
                  <a:srgbClr val="231F20"/>
                </a:solidFill>
                <a:latin typeface="Calibri"/>
                <a:cs typeface="Calibri"/>
              </a:rPr>
              <a:t>DAY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–PLATINUM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JUBLEE</a:t>
            </a:r>
            <a:r>
              <a:rPr sz="1200" b="1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–CELEBRATION:</a:t>
            </a:r>
            <a:endParaRPr sz="1200">
              <a:latin typeface="Calibri"/>
              <a:cs typeface="Calibri"/>
            </a:endParaRPr>
          </a:p>
          <a:p>
            <a:pPr marL="337195" lvl="1" indent="-153039">
              <a:spcBef>
                <a:spcPts val="114"/>
              </a:spcBef>
              <a:buAutoNum type="arabicPeriod"/>
              <a:tabLst>
                <a:tab pos="337830" algn="l"/>
              </a:tabLst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FLAG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HOISTING</a:t>
            </a:r>
            <a:endParaRPr sz="1200">
              <a:latin typeface="Calibri"/>
              <a:cs typeface="Calibri"/>
            </a:endParaRPr>
          </a:p>
          <a:p>
            <a:pPr marL="337195" lvl="1" indent="-153039">
              <a:spcBef>
                <a:spcPts val="114"/>
              </a:spcBef>
              <a:buAutoNum type="arabicPeriod"/>
              <a:tabLst>
                <a:tab pos="337830" algn="l"/>
              </a:tabLst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CLEAN INDIA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 ABHIYAN</a:t>
            </a:r>
            <a:endParaRPr sz="1200">
              <a:latin typeface="Calibri"/>
              <a:cs typeface="Calibri"/>
            </a:endParaRPr>
          </a:p>
          <a:p>
            <a:pPr marL="81282" marR="1423078" lvl="1" indent="102873">
              <a:lnSpc>
                <a:spcPct val="107900"/>
              </a:lnSpc>
              <a:buAutoNum type="arabicPeriod"/>
              <a:tabLst>
                <a:tab pos="337830" algn="l"/>
              </a:tabLst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BLOOD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DONATION</a:t>
            </a:r>
            <a:r>
              <a:rPr sz="1200" b="1" spc="-7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CAMP  </a:t>
            </a:r>
            <a:r>
              <a:rPr sz="1200" b="1" spc="-30" dirty="0">
                <a:solidFill>
                  <a:srgbClr val="231F20"/>
                </a:solidFill>
                <a:latin typeface="Calibri"/>
                <a:cs typeface="Calibri"/>
              </a:rPr>
              <a:t>DATE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1ST </a:t>
            </a:r>
            <a:r>
              <a:rPr sz="1200" b="1" spc="-25" dirty="0">
                <a:solidFill>
                  <a:srgbClr val="231F20"/>
                </a:solidFill>
                <a:latin typeface="Calibri"/>
                <a:cs typeface="Calibri"/>
              </a:rPr>
              <a:t>JULY</a:t>
            </a:r>
            <a:r>
              <a:rPr sz="1200" b="1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2019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19567" y="2319933"/>
            <a:ext cx="3399790" cy="1936114"/>
          </a:xfrm>
          <a:custGeom>
            <a:avLst/>
            <a:gdLst/>
            <a:ahLst/>
            <a:cxnLst/>
            <a:rect l="l" t="t" r="r" b="b"/>
            <a:pathLst>
              <a:path w="3399790" h="1936114">
                <a:moveTo>
                  <a:pt x="124801" y="0"/>
                </a:moveTo>
                <a:lnTo>
                  <a:pt x="3274970" y="0"/>
                </a:lnTo>
                <a:lnTo>
                  <a:pt x="3323428" y="7831"/>
                </a:lnTo>
                <a:lnTo>
                  <a:pt x="3363111" y="29150"/>
                </a:lnTo>
                <a:lnTo>
                  <a:pt x="3389923" y="60698"/>
                </a:lnTo>
                <a:lnTo>
                  <a:pt x="3399770" y="99212"/>
                </a:lnTo>
                <a:lnTo>
                  <a:pt x="3399770" y="1836798"/>
                </a:lnTo>
                <a:lnTo>
                  <a:pt x="3389919" y="1875312"/>
                </a:lnTo>
                <a:lnTo>
                  <a:pt x="3363101" y="1906860"/>
                </a:lnTo>
                <a:lnTo>
                  <a:pt x="3323417" y="1928179"/>
                </a:lnTo>
                <a:lnTo>
                  <a:pt x="3274970" y="1936010"/>
                </a:lnTo>
                <a:lnTo>
                  <a:pt x="124801" y="1936010"/>
                </a:lnTo>
                <a:lnTo>
                  <a:pt x="76353" y="1928182"/>
                </a:lnTo>
                <a:lnTo>
                  <a:pt x="36669" y="1906868"/>
                </a:lnTo>
                <a:lnTo>
                  <a:pt x="9851" y="1875321"/>
                </a:lnTo>
                <a:lnTo>
                  <a:pt x="0" y="1836798"/>
                </a:lnTo>
                <a:lnTo>
                  <a:pt x="0" y="99212"/>
                </a:lnTo>
                <a:lnTo>
                  <a:pt x="9847" y="60689"/>
                </a:lnTo>
                <a:lnTo>
                  <a:pt x="36659" y="29142"/>
                </a:lnTo>
                <a:lnTo>
                  <a:pt x="76341" y="7828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909870" y="2319933"/>
            <a:ext cx="3399790" cy="1936114"/>
          </a:xfrm>
          <a:custGeom>
            <a:avLst/>
            <a:gdLst/>
            <a:ahLst/>
            <a:cxnLst/>
            <a:rect l="l" t="t" r="r" b="b"/>
            <a:pathLst>
              <a:path w="3399790" h="1936114">
                <a:moveTo>
                  <a:pt x="124800" y="0"/>
                </a:moveTo>
                <a:lnTo>
                  <a:pt x="3274970" y="0"/>
                </a:lnTo>
                <a:lnTo>
                  <a:pt x="3323428" y="7831"/>
                </a:lnTo>
                <a:lnTo>
                  <a:pt x="3363111" y="29150"/>
                </a:lnTo>
                <a:lnTo>
                  <a:pt x="3389923" y="60698"/>
                </a:lnTo>
                <a:lnTo>
                  <a:pt x="3399770" y="99212"/>
                </a:lnTo>
                <a:lnTo>
                  <a:pt x="3399770" y="1836798"/>
                </a:lnTo>
                <a:lnTo>
                  <a:pt x="3389919" y="1875312"/>
                </a:lnTo>
                <a:lnTo>
                  <a:pt x="3363101" y="1906860"/>
                </a:lnTo>
                <a:lnTo>
                  <a:pt x="3323417" y="1928179"/>
                </a:lnTo>
                <a:lnTo>
                  <a:pt x="3274970" y="1936010"/>
                </a:lnTo>
                <a:lnTo>
                  <a:pt x="124800" y="1936010"/>
                </a:lnTo>
                <a:lnTo>
                  <a:pt x="76353" y="1928182"/>
                </a:lnTo>
                <a:lnTo>
                  <a:pt x="36669" y="1906868"/>
                </a:lnTo>
                <a:lnTo>
                  <a:pt x="9850" y="1875321"/>
                </a:lnTo>
                <a:lnTo>
                  <a:pt x="0" y="1836798"/>
                </a:lnTo>
                <a:lnTo>
                  <a:pt x="0" y="99212"/>
                </a:lnTo>
                <a:lnTo>
                  <a:pt x="9846" y="60689"/>
                </a:lnTo>
                <a:lnTo>
                  <a:pt x="36658" y="29142"/>
                </a:lnTo>
                <a:lnTo>
                  <a:pt x="76340" y="7828"/>
                </a:lnTo>
                <a:lnTo>
                  <a:pt x="124800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19567" y="4866285"/>
            <a:ext cx="3399790" cy="2084070"/>
          </a:xfrm>
          <a:custGeom>
            <a:avLst/>
            <a:gdLst/>
            <a:ahLst/>
            <a:cxnLst/>
            <a:rect l="l" t="t" r="r" b="b"/>
            <a:pathLst>
              <a:path w="3399790" h="2084070">
                <a:moveTo>
                  <a:pt x="124801" y="0"/>
                </a:moveTo>
                <a:lnTo>
                  <a:pt x="3274970" y="0"/>
                </a:lnTo>
                <a:lnTo>
                  <a:pt x="3323428" y="8428"/>
                </a:lnTo>
                <a:lnTo>
                  <a:pt x="3363111" y="31374"/>
                </a:lnTo>
                <a:lnTo>
                  <a:pt x="3389923" y="65327"/>
                </a:lnTo>
                <a:lnTo>
                  <a:pt x="3399770" y="106780"/>
                </a:lnTo>
                <a:lnTo>
                  <a:pt x="3399770" y="1976871"/>
                </a:lnTo>
                <a:lnTo>
                  <a:pt x="3389919" y="2018322"/>
                </a:lnTo>
                <a:lnTo>
                  <a:pt x="3363101" y="2052274"/>
                </a:lnTo>
                <a:lnTo>
                  <a:pt x="3323417" y="2075220"/>
                </a:lnTo>
                <a:lnTo>
                  <a:pt x="3274970" y="2083648"/>
                </a:lnTo>
                <a:lnTo>
                  <a:pt x="124801" y="2083648"/>
                </a:lnTo>
                <a:lnTo>
                  <a:pt x="76353" y="2075223"/>
                </a:lnTo>
                <a:lnTo>
                  <a:pt x="36669" y="2052284"/>
                </a:lnTo>
                <a:lnTo>
                  <a:pt x="9851" y="2018332"/>
                </a:lnTo>
                <a:lnTo>
                  <a:pt x="0" y="1976871"/>
                </a:lnTo>
                <a:lnTo>
                  <a:pt x="0" y="106780"/>
                </a:lnTo>
                <a:lnTo>
                  <a:pt x="9847" y="65318"/>
                </a:lnTo>
                <a:lnTo>
                  <a:pt x="36659" y="31365"/>
                </a:lnTo>
                <a:lnTo>
                  <a:pt x="76341" y="8425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909870" y="4866285"/>
            <a:ext cx="3399790" cy="2084070"/>
          </a:xfrm>
          <a:custGeom>
            <a:avLst/>
            <a:gdLst/>
            <a:ahLst/>
            <a:cxnLst/>
            <a:rect l="l" t="t" r="r" b="b"/>
            <a:pathLst>
              <a:path w="3399790" h="2084070">
                <a:moveTo>
                  <a:pt x="124800" y="0"/>
                </a:moveTo>
                <a:lnTo>
                  <a:pt x="3274970" y="0"/>
                </a:lnTo>
                <a:lnTo>
                  <a:pt x="3323428" y="8428"/>
                </a:lnTo>
                <a:lnTo>
                  <a:pt x="3363111" y="31374"/>
                </a:lnTo>
                <a:lnTo>
                  <a:pt x="3389923" y="65327"/>
                </a:lnTo>
                <a:lnTo>
                  <a:pt x="3399770" y="106780"/>
                </a:lnTo>
                <a:lnTo>
                  <a:pt x="3399770" y="1976871"/>
                </a:lnTo>
                <a:lnTo>
                  <a:pt x="3389919" y="2018322"/>
                </a:lnTo>
                <a:lnTo>
                  <a:pt x="3363101" y="2052274"/>
                </a:lnTo>
                <a:lnTo>
                  <a:pt x="3323417" y="2075220"/>
                </a:lnTo>
                <a:lnTo>
                  <a:pt x="3274970" y="2083648"/>
                </a:lnTo>
                <a:lnTo>
                  <a:pt x="124800" y="2083648"/>
                </a:lnTo>
                <a:lnTo>
                  <a:pt x="76353" y="2075223"/>
                </a:lnTo>
                <a:lnTo>
                  <a:pt x="36669" y="2052284"/>
                </a:lnTo>
                <a:lnTo>
                  <a:pt x="9850" y="2018332"/>
                </a:lnTo>
                <a:lnTo>
                  <a:pt x="0" y="1976871"/>
                </a:lnTo>
                <a:lnTo>
                  <a:pt x="0" y="106780"/>
                </a:lnTo>
                <a:lnTo>
                  <a:pt x="9846" y="65318"/>
                </a:lnTo>
                <a:lnTo>
                  <a:pt x="36658" y="31365"/>
                </a:lnTo>
                <a:lnTo>
                  <a:pt x="76340" y="8425"/>
                </a:lnTo>
                <a:lnTo>
                  <a:pt x="124800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00980" y="7506171"/>
            <a:ext cx="3558038" cy="22394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080112" y="7584084"/>
            <a:ext cx="3399790" cy="2084070"/>
          </a:xfrm>
          <a:custGeom>
            <a:avLst/>
            <a:gdLst/>
            <a:ahLst/>
            <a:cxnLst/>
            <a:rect l="l" t="t" r="r" b="b"/>
            <a:pathLst>
              <a:path w="3399790" h="2084070">
                <a:moveTo>
                  <a:pt x="124800" y="0"/>
                </a:moveTo>
                <a:lnTo>
                  <a:pt x="3274970" y="0"/>
                </a:lnTo>
                <a:lnTo>
                  <a:pt x="3323428" y="8428"/>
                </a:lnTo>
                <a:lnTo>
                  <a:pt x="3363111" y="31373"/>
                </a:lnTo>
                <a:lnTo>
                  <a:pt x="3389923" y="65327"/>
                </a:lnTo>
                <a:lnTo>
                  <a:pt x="3399770" y="106779"/>
                </a:lnTo>
                <a:lnTo>
                  <a:pt x="3399770" y="1976871"/>
                </a:lnTo>
                <a:lnTo>
                  <a:pt x="3389919" y="2018321"/>
                </a:lnTo>
                <a:lnTo>
                  <a:pt x="3363101" y="2052273"/>
                </a:lnTo>
                <a:lnTo>
                  <a:pt x="3323417" y="2075218"/>
                </a:lnTo>
                <a:lnTo>
                  <a:pt x="3274970" y="2083647"/>
                </a:lnTo>
                <a:lnTo>
                  <a:pt x="124800" y="2083647"/>
                </a:lnTo>
                <a:lnTo>
                  <a:pt x="76353" y="2075222"/>
                </a:lnTo>
                <a:lnTo>
                  <a:pt x="36669" y="2052283"/>
                </a:lnTo>
                <a:lnTo>
                  <a:pt x="9850" y="2018332"/>
                </a:lnTo>
                <a:lnTo>
                  <a:pt x="0" y="1976871"/>
                </a:lnTo>
                <a:lnTo>
                  <a:pt x="0" y="106779"/>
                </a:lnTo>
                <a:lnTo>
                  <a:pt x="9846" y="65318"/>
                </a:lnTo>
                <a:lnTo>
                  <a:pt x="36658" y="31365"/>
                </a:lnTo>
                <a:lnTo>
                  <a:pt x="76340" y="8425"/>
                </a:lnTo>
                <a:lnTo>
                  <a:pt x="124800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1090333"/>
            <a:ext cx="3257550" cy="381635"/>
          </a:xfrm>
          <a:custGeom>
            <a:avLst/>
            <a:gdLst/>
            <a:ahLst/>
            <a:cxnLst/>
            <a:rect l="l" t="t" r="r" b="b"/>
            <a:pathLst>
              <a:path w="3257550" h="381634">
                <a:moveTo>
                  <a:pt x="2979525" y="0"/>
                </a:moveTo>
                <a:lnTo>
                  <a:pt x="0" y="0"/>
                </a:lnTo>
                <a:lnTo>
                  <a:pt x="0" y="381596"/>
                </a:lnTo>
                <a:lnTo>
                  <a:pt x="2979525" y="381596"/>
                </a:lnTo>
                <a:lnTo>
                  <a:pt x="3035257" y="377702"/>
                </a:lnTo>
                <a:lnTo>
                  <a:pt x="3087253" y="366539"/>
                </a:lnTo>
                <a:lnTo>
                  <a:pt x="3134374" y="348892"/>
                </a:lnTo>
                <a:lnTo>
                  <a:pt x="3175482" y="325544"/>
                </a:lnTo>
                <a:lnTo>
                  <a:pt x="3209437" y="297277"/>
                </a:lnTo>
                <a:lnTo>
                  <a:pt x="3235101" y="264876"/>
                </a:lnTo>
                <a:lnTo>
                  <a:pt x="3251334" y="229123"/>
                </a:lnTo>
                <a:lnTo>
                  <a:pt x="3256998" y="190797"/>
                </a:lnTo>
                <a:lnTo>
                  <a:pt x="3251335" y="152474"/>
                </a:lnTo>
                <a:lnTo>
                  <a:pt x="3235104" y="116721"/>
                </a:lnTo>
                <a:lnTo>
                  <a:pt x="3209443" y="84319"/>
                </a:lnTo>
                <a:lnTo>
                  <a:pt x="3175491" y="56052"/>
                </a:lnTo>
                <a:lnTo>
                  <a:pt x="3134385" y="32704"/>
                </a:lnTo>
                <a:lnTo>
                  <a:pt x="3087263" y="15057"/>
                </a:lnTo>
                <a:lnTo>
                  <a:pt x="3035264" y="3894"/>
                </a:lnTo>
                <a:lnTo>
                  <a:pt x="2979525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97080" y="1104800"/>
            <a:ext cx="2855595" cy="3013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1">
              <a:spcBef>
                <a:spcPts val="130"/>
              </a:spcBef>
            </a:pPr>
            <a:r>
              <a:rPr sz="1850" b="1" spc="40" dirty="0">
                <a:solidFill>
                  <a:srgbClr val="FFFFFF"/>
                </a:solidFill>
                <a:latin typeface="Calibri"/>
                <a:cs typeface="Calibri"/>
              </a:rPr>
              <a:t>CONTRIBUTION </a:t>
            </a:r>
            <a:r>
              <a:rPr sz="1850" b="1" spc="15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85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35" dirty="0">
                <a:solidFill>
                  <a:srgbClr val="FFFFFF"/>
                </a:solidFill>
                <a:latin typeface="Calibri"/>
                <a:cs typeface="Calibri"/>
              </a:rPr>
              <a:t>SOCIETY</a:t>
            </a:r>
            <a:endParaRPr sz="1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49714" y="4887979"/>
            <a:ext cx="3600000" cy="23267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9454" y="4887979"/>
            <a:ext cx="3600000" cy="234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9454" y="2117940"/>
            <a:ext cx="3600000" cy="2340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" y="10403598"/>
            <a:ext cx="7560309" cy="288925"/>
          </a:xfrm>
          <a:custGeom>
            <a:avLst/>
            <a:gdLst/>
            <a:ahLst/>
            <a:cxnLst/>
            <a:rect l="l" t="t" r="r" b="b"/>
            <a:pathLst>
              <a:path w="7560309" h="288925">
                <a:moveTo>
                  <a:pt x="0" y="288403"/>
                </a:moveTo>
                <a:lnTo>
                  <a:pt x="7559999" y="288403"/>
                </a:lnTo>
                <a:lnTo>
                  <a:pt x="7559999" y="0"/>
                </a:lnTo>
                <a:lnTo>
                  <a:pt x="0" y="0"/>
                </a:lnTo>
                <a:lnTo>
                  <a:pt x="0" y="288403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49498" y="10403598"/>
            <a:ext cx="2179320" cy="288925"/>
          </a:xfrm>
          <a:custGeom>
            <a:avLst/>
            <a:gdLst/>
            <a:ahLst/>
            <a:cxnLst/>
            <a:rect l="l" t="t" r="r" b="b"/>
            <a:pathLst>
              <a:path w="2179320" h="288925">
                <a:moveTo>
                  <a:pt x="2178716" y="0"/>
                </a:moveTo>
                <a:lnTo>
                  <a:pt x="1240045" y="0"/>
                </a:lnTo>
                <a:lnTo>
                  <a:pt x="0" y="288403"/>
                </a:lnTo>
                <a:lnTo>
                  <a:pt x="1693480" y="288403"/>
                </a:lnTo>
                <a:lnTo>
                  <a:pt x="2178716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42979" y="10403598"/>
            <a:ext cx="4117340" cy="288925"/>
          </a:xfrm>
          <a:custGeom>
            <a:avLst/>
            <a:gdLst/>
            <a:ahLst/>
            <a:cxnLst/>
            <a:rect l="l" t="t" r="r" b="b"/>
            <a:pathLst>
              <a:path w="4117340" h="288925">
                <a:moveTo>
                  <a:pt x="4117020" y="0"/>
                </a:moveTo>
                <a:lnTo>
                  <a:pt x="485235" y="0"/>
                </a:lnTo>
                <a:lnTo>
                  <a:pt x="0" y="288403"/>
                </a:lnTo>
                <a:lnTo>
                  <a:pt x="4117020" y="288403"/>
                </a:lnTo>
                <a:lnTo>
                  <a:pt x="4117020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-1136" y="10229693"/>
            <a:ext cx="7103745" cy="108585"/>
          </a:xfrm>
          <a:custGeom>
            <a:avLst/>
            <a:gdLst/>
            <a:ahLst/>
            <a:cxnLst/>
            <a:rect l="l" t="t" r="r" b="b"/>
            <a:pathLst>
              <a:path w="7103745" h="108584">
                <a:moveTo>
                  <a:pt x="6953187" y="0"/>
                </a:moveTo>
                <a:lnTo>
                  <a:pt x="0" y="0"/>
                </a:lnTo>
                <a:lnTo>
                  <a:pt x="0" y="108572"/>
                </a:lnTo>
                <a:lnTo>
                  <a:pt x="7103549" y="108572"/>
                </a:lnTo>
                <a:lnTo>
                  <a:pt x="7091734" y="66308"/>
                </a:lnTo>
                <a:lnTo>
                  <a:pt x="7059512" y="31797"/>
                </a:lnTo>
                <a:lnTo>
                  <a:pt x="7011719" y="8531"/>
                </a:lnTo>
                <a:lnTo>
                  <a:pt x="695318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27415" y="398385"/>
            <a:ext cx="4524375" cy="471805"/>
          </a:xfrm>
          <a:custGeom>
            <a:avLst/>
            <a:gdLst/>
            <a:ahLst/>
            <a:cxnLst/>
            <a:rect l="l" t="t" r="r" b="b"/>
            <a:pathLst>
              <a:path w="4524375" h="471805">
                <a:moveTo>
                  <a:pt x="0" y="471622"/>
                </a:moveTo>
                <a:lnTo>
                  <a:pt x="4523831" y="471622"/>
                </a:lnTo>
                <a:lnTo>
                  <a:pt x="4523831" y="0"/>
                </a:lnTo>
                <a:lnTo>
                  <a:pt x="0" y="0"/>
                </a:lnTo>
                <a:lnTo>
                  <a:pt x="0" y="471622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0001" y="0"/>
            <a:ext cx="7371715" cy="1057910"/>
          </a:xfrm>
          <a:custGeom>
            <a:avLst/>
            <a:gdLst/>
            <a:ahLst/>
            <a:cxnLst/>
            <a:rect l="l" t="t" r="r" b="b"/>
            <a:pathLst>
              <a:path w="7371715" h="1057910">
                <a:moveTo>
                  <a:pt x="7371245" y="0"/>
                </a:moveTo>
                <a:lnTo>
                  <a:pt x="0" y="0"/>
                </a:lnTo>
                <a:lnTo>
                  <a:pt x="0" y="1057291"/>
                </a:lnTo>
                <a:lnTo>
                  <a:pt x="2564780" y="1057291"/>
                </a:lnTo>
                <a:lnTo>
                  <a:pt x="2615145" y="1056674"/>
                </a:lnTo>
                <a:lnTo>
                  <a:pt x="2665359" y="1054829"/>
                </a:lnTo>
                <a:lnTo>
                  <a:pt x="2715383" y="1051763"/>
                </a:lnTo>
                <a:lnTo>
                  <a:pt x="2765176" y="1047485"/>
                </a:lnTo>
                <a:lnTo>
                  <a:pt x="2814701" y="1042001"/>
                </a:lnTo>
                <a:lnTo>
                  <a:pt x="2863918" y="1035321"/>
                </a:lnTo>
                <a:lnTo>
                  <a:pt x="2912787" y="1027451"/>
                </a:lnTo>
                <a:lnTo>
                  <a:pt x="2961269" y="1018400"/>
                </a:lnTo>
                <a:lnTo>
                  <a:pt x="3009325" y="1008175"/>
                </a:lnTo>
                <a:lnTo>
                  <a:pt x="3056916" y="996785"/>
                </a:lnTo>
                <a:lnTo>
                  <a:pt x="3104002" y="984237"/>
                </a:lnTo>
                <a:lnTo>
                  <a:pt x="3150545" y="970539"/>
                </a:lnTo>
                <a:lnTo>
                  <a:pt x="3196504" y="955699"/>
                </a:lnTo>
                <a:lnTo>
                  <a:pt x="3241842" y="939724"/>
                </a:lnTo>
                <a:lnTo>
                  <a:pt x="3286518" y="922623"/>
                </a:lnTo>
                <a:lnTo>
                  <a:pt x="3330493" y="904403"/>
                </a:lnTo>
                <a:lnTo>
                  <a:pt x="3743885" y="726437"/>
                </a:lnTo>
                <a:lnTo>
                  <a:pt x="3789326" y="707465"/>
                </a:lnTo>
                <a:lnTo>
                  <a:pt x="3835353" y="689418"/>
                </a:lnTo>
                <a:lnTo>
                  <a:pt x="3881941" y="672301"/>
                </a:lnTo>
                <a:lnTo>
                  <a:pt x="3929064" y="656120"/>
                </a:lnTo>
                <a:lnTo>
                  <a:pt x="3976696" y="640879"/>
                </a:lnTo>
                <a:lnTo>
                  <a:pt x="4024810" y="626583"/>
                </a:lnTo>
                <a:lnTo>
                  <a:pt x="4073380" y="613239"/>
                </a:lnTo>
                <a:lnTo>
                  <a:pt x="4122382" y="600850"/>
                </a:lnTo>
                <a:lnTo>
                  <a:pt x="4171788" y="589423"/>
                </a:lnTo>
                <a:lnTo>
                  <a:pt x="4221573" y="578962"/>
                </a:lnTo>
                <a:lnTo>
                  <a:pt x="4271710" y="569473"/>
                </a:lnTo>
                <a:lnTo>
                  <a:pt x="4322175" y="560960"/>
                </a:lnTo>
                <a:lnTo>
                  <a:pt x="4372940" y="553430"/>
                </a:lnTo>
                <a:lnTo>
                  <a:pt x="4423980" y="546887"/>
                </a:lnTo>
                <a:lnTo>
                  <a:pt x="4475269" y="541336"/>
                </a:lnTo>
                <a:lnTo>
                  <a:pt x="4526780" y="536783"/>
                </a:lnTo>
                <a:lnTo>
                  <a:pt x="4578489" y="533232"/>
                </a:lnTo>
                <a:lnTo>
                  <a:pt x="4630369" y="530690"/>
                </a:lnTo>
                <a:lnTo>
                  <a:pt x="4682393" y="529161"/>
                </a:lnTo>
                <a:lnTo>
                  <a:pt x="7371245" y="528650"/>
                </a:lnTo>
                <a:lnTo>
                  <a:pt x="7371245" y="0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233663" y="2"/>
            <a:ext cx="3314700" cy="814705"/>
          </a:xfrm>
          <a:custGeom>
            <a:avLst/>
            <a:gdLst/>
            <a:ahLst/>
            <a:cxnLst/>
            <a:rect l="l" t="t" r="r" b="b"/>
            <a:pathLst>
              <a:path w="3314700" h="814705">
                <a:moveTo>
                  <a:pt x="1466841" y="0"/>
                </a:moveTo>
                <a:lnTo>
                  <a:pt x="0" y="0"/>
                </a:lnTo>
                <a:lnTo>
                  <a:pt x="1403633" y="814421"/>
                </a:lnTo>
                <a:lnTo>
                  <a:pt x="1603245" y="726437"/>
                </a:lnTo>
                <a:lnTo>
                  <a:pt x="1647630" y="707465"/>
                </a:lnTo>
                <a:lnTo>
                  <a:pt x="1692589" y="689418"/>
                </a:lnTo>
                <a:lnTo>
                  <a:pt x="1738094" y="672301"/>
                </a:lnTo>
                <a:lnTo>
                  <a:pt x="1784122" y="656120"/>
                </a:lnTo>
                <a:lnTo>
                  <a:pt x="1830647" y="640879"/>
                </a:lnTo>
                <a:lnTo>
                  <a:pt x="1877643" y="626583"/>
                </a:lnTo>
                <a:lnTo>
                  <a:pt x="1925085" y="613239"/>
                </a:lnTo>
                <a:lnTo>
                  <a:pt x="1972948" y="600850"/>
                </a:lnTo>
                <a:lnTo>
                  <a:pt x="2021207" y="589423"/>
                </a:lnTo>
                <a:lnTo>
                  <a:pt x="2069835" y="578962"/>
                </a:lnTo>
                <a:lnTo>
                  <a:pt x="2118807" y="569473"/>
                </a:lnTo>
                <a:lnTo>
                  <a:pt x="2168099" y="560960"/>
                </a:lnTo>
                <a:lnTo>
                  <a:pt x="2217685" y="553430"/>
                </a:lnTo>
                <a:lnTo>
                  <a:pt x="2267539" y="546887"/>
                </a:lnTo>
                <a:lnTo>
                  <a:pt x="2317637" y="541336"/>
                </a:lnTo>
                <a:lnTo>
                  <a:pt x="2367952" y="536783"/>
                </a:lnTo>
                <a:lnTo>
                  <a:pt x="2418459" y="533232"/>
                </a:lnTo>
                <a:lnTo>
                  <a:pt x="2469134" y="530690"/>
                </a:lnTo>
                <a:lnTo>
                  <a:pt x="2519950" y="529161"/>
                </a:lnTo>
                <a:lnTo>
                  <a:pt x="2570882" y="528650"/>
                </a:lnTo>
                <a:lnTo>
                  <a:pt x="3314252" y="528650"/>
                </a:lnTo>
                <a:lnTo>
                  <a:pt x="1466841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85198" y="870007"/>
            <a:ext cx="826135" cy="187325"/>
          </a:xfrm>
          <a:custGeom>
            <a:avLst/>
            <a:gdLst/>
            <a:ahLst/>
            <a:cxnLst/>
            <a:rect l="l" t="t" r="r" b="b"/>
            <a:pathLst>
              <a:path w="826135" h="187325">
                <a:moveTo>
                  <a:pt x="825991" y="0"/>
                </a:moveTo>
                <a:lnTo>
                  <a:pt x="747898" y="34408"/>
                </a:lnTo>
                <a:lnTo>
                  <a:pt x="702059" y="53800"/>
                </a:lnTo>
                <a:lnTo>
                  <a:pt x="655444" y="71920"/>
                </a:lnTo>
                <a:lnTo>
                  <a:pt x="608100" y="88757"/>
                </a:lnTo>
                <a:lnTo>
                  <a:pt x="560073" y="104302"/>
                </a:lnTo>
                <a:lnTo>
                  <a:pt x="511409" y="118545"/>
                </a:lnTo>
                <a:lnTo>
                  <a:pt x="462155" y="131477"/>
                </a:lnTo>
                <a:lnTo>
                  <a:pt x="412358" y="143088"/>
                </a:lnTo>
                <a:lnTo>
                  <a:pt x="362064" y="153369"/>
                </a:lnTo>
                <a:lnTo>
                  <a:pt x="311319" y="162310"/>
                </a:lnTo>
                <a:lnTo>
                  <a:pt x="260171" y="169901"/>
                </a:lnTo>
                <a:lnTo>
                  <a:pt x="208665" y="176134"/>
                </a:lnTo>
                <a:lnTo>
                  <a:pt x="156849" y="180998"/>
                </a:lnTo>
                <a:lnTo>
                  <a:pt x="104768" y="184485"/>
                </a:lnTo>
                <a:lnTo>
                  <a:pt x="52469" y="186583"/>
                </a:lnTo>
                <a:lnTo>
                  <a:pt x="0" y="187285"/>
                </a:lnTo>
                <a:lnTo>
                  <a:pt x="52470" y="186583"/>
                </a:lnTo>
                <a:lnTo>
                  <a:pt x="104769" y="184485"/>
                </a:lnTo>
                <a:lnTo>
                  <a:pt x="156851" y="180998"/>
                </a:lnTo>
                <a:lnTo>
                  <a:pt x="208669" y="176134"/>
                </a:lnTo>
                <a:lnTo>
                  <a:pt x="260177" y="169901"/>
                </a:lnTo>
                <a:lnTo>
                  <a:pt x="311327" y="162309"/>
                </a:lnTo>
                <a:lnTo>
                  <a:pt x="362075" y="153368"/>
                </a:lnTo>
                <a:lnTo>
                  <a:pt x="412372" y="143087"/>
                </a:lnTo>
                <a:lnTo>
                  <a:pt x="462173" y="131475"/>
                </a:lnTo>
                <a:lnTo>
                  <a:pt x="511431" y="118542"/>
                </a:lnTo>
                <a:lnTo>
                  <a:pt x="560099" y="104298"/>
                </a:lnTo>
                <a:lnTo>
                  <a:pt x="608131" y="88752"/>
                </a:lnTo>
                <a:lnTo>
                  <a:pt x="655480" y="71913"/>
                </a:lnTo>
                <a:lnTo>
                  <a:pt x="702100" y="53792"/>
                </a:lnTo>
                <a:lnTo>
                  <a:pt x="747945" y="34397"/>
                </a:lnTo>
                <a:lnTo>
                  <a:pt x="825991" y="0"/>
                </a:lnTo>
                <a:close/>
              </a:path>
            </a:pathLst>
          </a:custGeom>
          <a:solidFill>
            <a:srgbClr val="D28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06" y="0"/>
            <a:ext cx="3629660" cy="1057910"/>
          </a:xfrm>
          <a:custGeom>
            <a:avLst/>
            <a:gdLst/>
            <a:ahLst/>
            <a:cxnLst/>
            <a:rect l="l" t="t" r="r" b="b"/>
            <a:pathLst>
              <a:path w="3629660" h="1057910">
                <a:moveTo>
                  <a:pt x="2155827" y="0"/>
                </a:moveTo>
                <a:lnTo>
                  <a:pt x="0" y="0"/>
                </a:lnTo>
                <a:lnTo>
                  <a:pt x="0" y="1057291"/>
                </a:lnTo>
                <a:lnTo>
                  <a:pt x="2629825" y="1057291"/>
                </a:lnTo>
                <a:lnTo>
                  <a:pt x="2681467" y="1056674"/>
                </a:lnTo>
                <a:lnTo>
                  <a:pt x="2732955" y="1054829"/>
                </a:lnTo>
                <a:lnTo>
                  <a:pt x="2784247" y="1051763"/>
                </a:lnTo>
                <a:lnTo>
                  <a:pt x="2835303" y="1047485"/>
                </a:lnTo>
                <a:lnTo>
                  <a:pt x="2886084" y="1042001"/>
                </a:lnTo>
                <a:lnTo>
                  <a:pt x="2936548" y="1035321"/>
                </a:lnTo>
                <a:lnTo>
                  <a:pt x="2986657" y="1027451"/>
                </a:lnTo>
                <a:lnTo>
                  <a:pt x="3036369" y="1018400"/>
                </a:lnTo>
                <a:lnTo>
                  <a:pt x="3085644" y="1008175"/>
                </a:lnTo>
                <a:lnTo>
                  <a:pt x="3134441" y="996785"/>
                </a:lnTo>
                <a:lnTo>
                  <a:pt x="3182722" y="984237"/>
                </a:lnTo>
                <a:lnTo>
                  <a:pt x="3230445" y="970539"/>
                </a:lnTo>
                <a:lnTo>
                  <a:pt x="3277570" y="955699"/>
                </a:lnTo>
                <a:lnTo>
                  <a:pt x="3324057" y="939724"/>
                </a:lnTo>
                <a:lnTo>
                  <a:pt x="3369866" y="922623"/>
                </a:lnTo>
                <a:lnTo>
                  <a:pt x="3414956" y="904403"/>
                </a:lnTo>
                <a:lnTo>
                  <a:pt x="3629290" y="814421"/>
                </a:lnTo>
                <a:lnTo>
                  <a:pt x="2155827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8" y="465289"/>
            <a:ext cx="7558405" cy="614680"/>
          </a:xfrm>
          <a:custGeom>
            <a:avLst/>
            <a:gdLst/>
            <a:ahLst/>
            <a:cxnLst/>
            <a:rect l="l" t="t" r="r" b="b"/>
            <a:pathLst>
              <a:path w="7558405" h="614680">
                <a:moveTo>
                  <a:pt x="7558186" y="0"/>
                </a:moveTo>
                <a:lnTo>
                  <a:pt x="4749631" y="0"/>
                </a:lnTo>
                <a:lnTo>
                  <a:pt x="4698708" y="463"/>
                </a:lnTo>
                <a:lnTo>
                  <a:pt x="4647896" y="1850"/>
                </a:lnTo>
                <a:lnTo>
                  <a:pt x="4597215" y="4157"/>
                </a:lnTo>
                <a:lnTo>
                  <a:pt x="4546691" y="7379"/>
                </a:lnTo>
                <a:lnTo>
                  <a:pt x="4496344" y="11511"/>
                </a:lnTo>
                <a:lnTo>
                  <a:pt x="4446199" y="16549"/>
                </a:lnTo>
                <a:lnTo>
                  <a:pt x="4396279" y="22488"/>
                </a:lnTo>
                <a:lnTo>
                  <a:pt x="4346607" y="29325"/>
                </a:lnTo>
                <a:lnTo>
                  <a:pt x="4297204" y="37054"/>
                </a:lnTo>
                <a:lnTo>
                  <a:pt x="4248096" y="45671"/>
                </a:lnTo>
                <a:lnTo>
                  <a:pt x="4199304" y="55171"/>
                </a:lnTo>
                <a:lnTo>
                  <a:pt x="4150851" y="65551"/>
                </a:lnTo>
                <a:lnTo>
                  <a:pt x="4102762" y="76805"/>
                </a:lnTo>
                <a:lnTo>
                  <a:pt x="4055058" y="88930"/>
                </a:lnTo>
                <a:lnTo>
                  <a:pt x="4007762" y="101920"/>
                </a:lnTo>
                <a:lnTo>
                  <a:pt x="3960898" y="115771"/>
                </a:lnTo>
                <a:lnTo>
                  <a:pt x="3914489" y="130479"/>
                </a:lnTo>
                <a:lnTo>
                  <a:pt x="3868557" y="146039"/>
                </a:lnTo>
                <a:lnTo>
                  <a:pt x="3823031" y="162483"/>
                </a:lnTo>
                <a:lnTo>
                  <a:pt x="3778220" y="179697"/>
                </a:lnTo>
                <a:lnTo>
                  <a:pt x="3733859" y="197787"/>
                </a:lnTo>
                <a:lnTo>
                  <a:pt x="3309980" y="375759"/>
                </a:lnTo>
                <a:lnTo>
                  <a:pt x="3264890" y="393979"/>
                </a:lnTo>
                <a:lnTo>
                  <a:pt x="3219082" y="411079"/>
                </a:lnTo>
                <a:lnTo>
                  <a:pt x="3172595" y="427053"/>
                </a:lnTo>
                <a:lnTo>
                  <a:pt x="3125470" y="441893"/>
                </a:lnTo>
                <a:lnTo>
                  <a:pt x="3077747" y="455591"/>
                </a:lnTo>
                <a:lnTo>
                  <a:pt x="3029467" y="468138"/>
                </a:lnTo>
                <a:lnTo>
                  <a:pt x="2980669" y="479528"/>
                </a:lnTo>
                <a:lnTo>
                  <a:pt x="2931394" y="489752"/>
                </a:lnTo>
                <a:lnTo>
                  <a:pt x="2881683" y="498803"/>
                </a:lnTo>
                <a:lnTo>
                  <a:pt x="2831574" y="506672"/>
                </a:lnTo>
                <a:lnTo>
                  <a:pt x="2781110" y="513352"/>
                </a:lnTo>
                <a:lnTo>
                  <a:pt x="2730329" y="518835"/>
                </a:lnTo>
                <a:lnTo>
                  <a:pt x="2679272" y="523113"/>
                </a:lnTo>
                <a:lnTo>
                  <a:pt x="2627980" y="526179"/>
                </a:lnTo>
                <a:lnTo>
                  <a:pt x="2576492" y="528024"/>
                </a:lnTo>
                <a:lnTo>
                  <a:pt x="2524850" y="528641"/>
                </a:lnTo>
                <a:lnTo>
                  <a:pt x="0" y="528641"/>
                </a:lnTo>
                <a:lnTo>
                  <a:pt x="0" y="614321"/>
                </a:lnTo>
                <a:lnTo>
                  <a:pt x="2629825" y="614321"/>
                </a:lnTo>
                <a:lnTo>
                  <a:pt x="2681467" y="613705"/>
                </a:lnTo>
                <a:lnTo>
                  <a:pt x="2732955" y="611859"/>
                </a:lnTo>
                <a:lnTo>
                  <a:pt x="2784247" y="608794"/>
                </a:lnTo>
                <a:lnTo>
                  <a:pt x="2835303" y="604516"/>
                </a:lnTo>
                <a:lnTo>
                  <a:pt x="2886084" y="599032"/>
                </a:lnTo>
                <a:lnTo>
                  <a:pt x="2936548" y="592352"/>
                </a:lnTo>
                <a:lnTo>
                  <a:pt x="2986657" y="584483"/>
                </a:lnTo>
                <a:lnTo>
                  <a:pt x="3036369" y="575433"/>
                </a:lnTo>
                <a:lnTo>
                  <a:pt x="3085644" y="565208"/>
                </a:lnTo>
                <a:lnTo>
                  <a:pt x="3134441" y="553819"/>
                </a:lnTo>
                <a:lnTo>
                  <a:pt x="3182722" y="541271"/>
                </a:lnTo>
                <a:lnTo>
                  <a:pt x="3230445" y="527574"/>
                </a:lnTo>
                <a:lnTo>
                  <a:pt x="3277570" y="512734"/>
                </a:lnTo>
                <a:lnTo>
                  <a:pt x="3324057" y="496760"/>
                </a:lnTo>
                <a:lnTo>
                  <a:pt x="3369866" y="479659"/>
                </a:lnTo>
                <a:lnTo>
                  <a:pt x="3414956" y="461440"/>
                </a:lnTo>
                <a:lnTo>
                  <a:pt x="3838835" y="283467"/>
                </a:lnTo>
                <a:lnTo>
                  <a:pt x="3883195" y="265377"/>
                </a:lnTo>
                <a:lnTo>
                  <a:pt x="3928102" y="248126"/>
                </a:lnTo>
                <a:lnTo>
                  <a:pt x="3973533" y="231718"/>
                </a:lnTo>
                <a:lnTo>
                  <a:pt x="4019465" y="216158"/>
                </a:lnTo>
                <a:lnTo>
                  <a:pt x="4065874" y="201450"/>
                </a:lnTo>
                <a:lnTo>
                  <a:pt x="4112738" y="187598"/>
                </a:lnTo>
                <a:lnTo>
                  <a:pt x="4160033" y="174608"/>
                </a:lnTo>
                <a:lnTo>
                  <a:pt x="4207737" y="162483"/>
                </a:lnTo>
                <a:lnTo>
                  <a:pt x="4255827" y="151228"/>
                </a:lnTo>
                <a:lnTo>
                  <a:pt x="4304280" y="140848"/>
                </a:lnTo>
                <a:lnTo>
                  <a:pt x="4353072" y="131347"/>
                </a:lnTo>
                <a:lnTo>
                  <a:pt x="4402180" y="122729"/>
                </a:lnTo>
                <a:lnTo>
                  <a:pt x="4451583" y="115000"/>
                </a:lnTo>
                <a:lnTo>
                  <a:pt x="4501255" y="108163"/>
                </a:lnTo>
                <a:lnTo>
                  <a:pt x="4551176" y="102223"/>
                </a:lnTo>
                <a:lnTo>
                  <a:pt x="4601320" y="97185"/>
                </a:lnTo>
                <a:lnTo>
                  <a:pt x="4651667" y="93052"/>
                </a:lnTo>
                <a:lnTo>
                  <a:pt x="4702192" y="89830"/>
                </a:lnTo>
                <a:lnTo>
                  <a:pt x="4752872" y="87523"/>
                </a:lnTo>
                <a:lnTo>
                  <a:pt x="4803685" y="86136"/>
                </a:lnTo>
                <a:lnTo>
                  <a:pt x="7558186" y="85672"/>
                </a:lnTo>
                <a:lnTo>
                  <a:pt x="7558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934061" y="-3221413"/>
            <a:ext cx="5318760" cy="999633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1">
              <a:spcBef>
                <a:spcPts val="1575"/>
              </a:spcBef>
            </a:pP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 BRANCH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WIRC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55" dirty="0">
                <a:solidFill>
                  <a:srgbClr val="FFFFFF"/>
                </a:solidFill>
                <a:latin typeface="Calibri"/>
                <a:cs typeface="Calibri"/>
              </a:rPr>
              <a:t>ICAI</a:t>
            </a:r>
            <a:r>
              <a:rPr sz="2250" b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</a:t>
            </a:r>
            <a:endParaRPr sz="2250">
              <a:latin typeface="Calibri"/>
              <a:cs typeface="Calibri"/>
            </a:endParaRPr>
          </a:p>
          <a:p>
            <a:pPr marL="2672162">
              <a:spcBef>
                <a:spcPts val="1260"/>
              </a:spcBef>
            </a:pP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sz="18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45" dirty="0">
                <a:solidFill>
                  <a:srgbClr val="FFFFFF"/>
                </a:solidFill>
                <a:latin typeface="Calibri"/>
                <a:cs typeface="Calibri"/>
              </a:rPr>
              <a:t>REPORT-2019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49949" y="917573"/>
            <a:ext cx="3342004" cy="801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 marR="5080">
              <a:lnSpc>
                <a:spcPct val="1079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22. (1)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CELEBRATION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OF 73RD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INDEPENDENCE </a:t>
            </a:r>
            <a:r>
              <a:rPr sz="1200" b="1" spc="-40" dirty="0">
                <a:solidFill>
                  <a:srgbClr val="231F20"/>
                </a:solidFill>
                <a:latin typeface="Calibri"/>
                <a:cs typeface="Calibri"/>
              </a:rPr>
              <a:t>DAY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/  FLAG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HOISTING</a:t>
            </a:r>
            <a:endParaRPr sz="1200">
              <a:latin typeface="Calibri"/>
              <a:cs typeface="Calibri"/>
            </a:endParaRPr>
          </a:p>
          <a:p>
            <a:pPr marL="184791" marR="579773" indent="68582">
              <a:lnSpc>
                <a:spcPct val="107900"/>
              </a:lnSpc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(2) 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ELICITATION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NEWLY 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PASSED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CAS  </a:t>
            </a:r>
            <a:r>
              <a:rPr sz="1200" b="1" spc="-30" dirty="0">
                <a:solidFill>
                  <a:srgbClr val="231F20"/>
                </a:solidFill>
                <a:latin typeface="Calibri"/>
                <a:cs typeface="Calibri"/>
              </a:rPr>
              <a:t>DATE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15TH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AUGUST</a:t>
            </a:r>
            <a:r>
              <a:rPr sz="1200" b="1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2019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19567" y="2319933"/>
            <a:ext cx="3399790" cy="1936114"/>
          </a:xfrm>
          <a:custGeom>
            <a:avLst/>
            <a:gdLst/>
            <a:ahLst/>
            <a:cxnLst/>
            <a:rect l="l" t="t" r="r" b="b"/>
            <a:pathLst>
              <a:path w="3399790" h="1936114">
                <a:moveTo>
                  <a:pt x="124801" y="0"/>
                </a:moveTo>
                <a:lnTo>
                  <a:pt x="3274970" y="0"/>
                </a:lnTo>
                <a:lnTo>
                  <a:pt x="3323428" y="7831"/>
                </a:lnTo>
                <a:lnTo>
                  <a:pt x="3363111" y="29150"/>
                </a:lnTo>
                <a:lnTo>
                  <a:pt x="3389923" y="60698"/>
                </a:lnTo>
                <a:lnTo>
                  <a:pt x="3399770" y="99212"/>
                </a:lnTo>
                <a:lnTo>
                  <a:pt x="3399770" y="1836798"/>
                </a:lnTo>
                <a:lnTo>
                  <a:pt x="3389919" y="1875312"/>
                </a:lnTo>
                <a:lnTo>
                  <a:pt x="3363101" y="1906860"/>
                </a:lnTo>
                <a:lnTo>
                  <a:pt x="3323417" y="1928179"/>
                </a:lnTo>
                <a:lnTo>
                  <a:pt x="3274970" y="1936010"/>
                </a:lnTo>
                <a:lnTo>
                  <a:pt x="124801" y="1936010"/>
                </a:lnTo>
                <a:lnTo>
                  <a:pt x="76353" y="1928182"/>
                </a:lnTo>
                <a:lnTo>
                  <a:pt x="36669" y="1906868"/>
                </a:lnTo>
                <a:lnTo>
                  <a:pt x="9851" y="1875321"/>
                </a:lnTo>
                <a:lnTo>
                  <a:pt x="0" y="1836798"/>
                </a:lnTo>
                <a:lnTo>
                  <a:pt x="0" y="99212"/>
                </a:lnTo>
                <a:lnTo>
                  <a:pt x="9847" y="60689"/>
                </a:lnTo>
                <a:lnTo>
                  <a:pt x="36659" y="29142"/>
                </a:lnTo>
                <a:lnTo>
                  <a:pt x="76341" y="7828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49714" y="2207937"/>
            <a:ext cx="3600000" cy="2340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949829" y="2409930"/>
            <a:ext cx="3399790" cy="1936114"/>
          </a:xfrm>
          <a:custGeom>
            <a:avLst/>
            <a:gdLst/>
            <a:ahLst/>
            <a:cxnLst/>
            <a:rect l="l" t="t" r="r" b="b"/>
            <a:pathLst>
              <a:path w="3399790" h="1936114">
                <a:moveTo>
                  <a:pt x="124801" y="0"/>
                </a:moveTo>
                <a:lnTo>
                  <a:pt x="3274970" y="0"/>
                </a:lnTo>
                <a:lnTo>
                  <a:pt x="3323428" y="7831"/>
                </a:lnTo>
                <a:lnTo>
                  <a:pt x="3363111" y="29150"/>
                </a:lnTo>
                <a:lnTo>
                  <a:pt x="3389924" y="60698"/>
                </a:lnTo>
                <a:lnTo>
                  <a:pt x="3399772" y="99212"/>
                </a:lnTo>
                <a:lnTo>
                  <a:pt x="3399772" y="1836799"/>
                </a:lnTo>
                <a:lnTo>
                  <a:pt x="3389921" y="1875313"/>
                </a:lnTo>
                <a:lnTo>
                  <a:pt x="3363102" y="1906860"/>
                </a:lnTo>
                <a:lnTo>
                  <a:pt x="3323418" y="1928180"/>
                </a:lnTo>
                <a:lnTo>
                  <a:pt x="3274970" y="1936012"/>
                </a:lnTo>
                <a:lnTo>
                  <a:pt x="124801" y="1936012"/>
                </a:lnTo>
                <a:lnTo>
                  <a:pt x="76354" y="1928183"/>
                </a:lnTo>
                <a:lnTo>
                  <a:pt x="36669" y="1906868"/>
                </a:lnTo>
                <a:lnTo>
                  <a:pt x="9851" y="1875322"/>
                </a:lnTo>
                <a:lnTo>
                  <a:pt x="0" y="1836799"/>
                </a:lnTo>
                <a:lnTo>
                  <a:pt x="0" y="99212"/>
                </a:lnTo>
                <a:lnTo>
                  <a:pt x="9847" y="60689"/>
                </a:lnTo>
                <a:lnTo>
                  <a:pt x="36659" y="29142"/>
                </a:lnTo>
                <a:lnTo>
                  <a:pt x="76341" y="7828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19567" y="5089975"/>
            <a:ext cx="3399790" cy="1936114"/>
          </a:xfrm>
          <a:custGeom>
            <a:avLst/>
            <a:gdLst/>
            <a:ahLst/>
            <a:cxnLst/>
            <a:rect l="l" t="t" r="r" b="b"/>
            <a:pathLst>
              <a:path w="3399790" h="1936115">
                <a:moveTo>
                  <a:pt x="124801" y="0"/>
                </a:moveTo>
                <a:lnTo>
                  <a:pt x="3274970" y="0"/>
                </a:lnTo>
                <a:lnTo>
                  <a:pt x="3323428" y="7831"/>
                </a:lnTo>
                <a:lnTo>
                  <a:pt x="3363111" y="29150"/>
                </a:lnTo>
                <a:lnTo>
                  <a:pt x="3389923" y="60698"/>
                </a:lnTo>
                <a:lnTo>
                  <a:pt x="3399770" y="99212"/>
                </a:lnTo>
                <a:lnTo>
                  <a:pt x="3399770" y="1836798"/>
                </a:lnTo>
                <a:lnTo>
                  <a:pt x="3389919" y="1875312"/>
                </a:lnTo>
                <a:lnTo>
                  <a:pt x="3363101" y="1906860"/>
                </a:lnTo>
                <a:lnTo>
                  <a:pt x="3323417" y="1928179"/>
                </a:lnTo>
                <a:lnTo>
                  <a:pt x="3274970" y="1936010"/>
                </a:lnTo>
                <a:lnTo>
                  <a:pt x="124801" y="1936010"/>
                </a:lnTo>
                <a:lnTo>
                  <a:pt x="76353" y="1928182"/>
                </a:lnTo>
                <a:lnTo>
                  <a:pt x="36669" y="1906868"/>
                </a:lnTo>
                <a:lnTo>
                  <a:pt x="9851" y="1875321"/>
                </a:lnTo>
                <a:lnTo>
                  <a:pt x="0" y="1836798"/>
                </a:lnTo>
                <a:lnTo>
                  <a:pt x="0" y="99212"/>
                </a:lnTo>
                <a:lnTo>
                  <a:pt x="9847" y="60689"/>
                </a:lnTo>
                <a:lnTo>
                  <a:pt x="36659" y="29142"/>
                </a:lnTo>
                <a:lnTo>
                  <a:pt x="76341" y="7828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949829" y="5089975"/>
            <a:ext cx="3399790" cy="1936114"/>
          </a:xfrm>
          <a:custGeom>
            <a:avLst/>
            <a:gdLst/>
            <a:ahLst/>
            <a:cxnLst/>
            <a:rect l="l" t="t" r="r" b="b"/>
            <a:pathLst>
              <a:path w="3399790" h="1936115">
                <a:moveTo>
                  <a:pt x="124801" y="0"/>
                </a:moveTo>
                <a:lnTo>
                  <a:pt x="3274970" y="0"/>
                </a:lnTo>
                <a:lnTo>
                  <a:pt x="3323428" y="7831"/>
                </a:lnTo>
                <a:lnTo>
                  <a:pt x="3363111" y="29150"/>
                </a:lnTo>
                <a:lnTo>
                  <a:pt x="3389924" y="60698"/>
                </a:lnTo>
                <a:lnTo>
                  <a:pt x="3399772" y="99212"/>
                </a:lnTo>
                <a:lnTo>
                  <a:pt x="3399772" y="1836798"/>
                </a:lnTo>
                <a:lnTo>
                  <a:pt x="3389921" y="1875312"/>
                </a:lnTo>
                <a:lnTo>
                  <a:pt x="3363102" y="1906860"/>
                </a:lnTo>
                <a:lnTo>
                  <a:pt x="3323418" y="1928179"/>
                </a:lnTo>
                <a:lnTo>
                  <a:pt x="3274970" y="1936010"/>
                </a:lnTo>
                <a:lnTo>
                  <a:pt x="124801" y="1936010"/>
                </a:lnTo>
                <a:lnTo>
                  <a:pt x="76354" y="1928182"/>
                </a:lnTo>
                <a:lnTo>
                  <a:pt x="36669" y="1906868"/>
                </a:lnTo>
                <a:lnTo>
                  <a:pt x="9851" y="1875321"/>
                </a:lnTo>
                <a:lnTo>
                  <a:pt x="0" y="1836798"/>
                </a:lnTo>
                <a:lnTo>
                  <a:pt x="0" y="99212"/>
                </a:lnTo>
                <a:lnTo>
                  <a:pt x="9847" y="60689"/>
                </a:lnTo>
                <a:lnTo>
                  <a:pt x="36659" y="29142"/>
                </a:lnTo>
                <a:lnTo>
                  <a:pt x="76341" y="7828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" y="10403598"/>
            <a:ext cx="7560309" cy="288925"/>
          </a:xfrm>
          <a:custGeom>
            <a:avLst/>
            <a:gdLst/>
            <a:ahLst/>
            <a:cxnLst/>
            <a:rect l="l" t="t" r="r" b="b"/>
            <a:pathLst>
              <a:path w="7560309" h="288925">
                <a:moveTo>
                  <a:pt x="0" y="288403"/>
                </a:moveTo>
                <a:lnTo>
                  <a:pt x="7559999" y="288403"/>
                </a:lnTo>
                <a:lnTo>
                  <a:pt x="7559999" y="0"/>
                </a:lnTo>
                <a:lnTo>
                  <a:pt x="0" y="0"/>
                </a:lnTo>
                <a:lnTo>
                  <a:pt x="0" y="288403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9498" y="10403598"/>
            <a:ext cx="2179320" cy="288925"/>
          </a:xfrm>
          <a:custGeom>
            <a:avLst/>
            <a:gdLst/>
            <a:ahLst/>
            <a:cxnLst/>
            <a:rect l="l" t="t" r="r" b="b"/>
            <a:pathLst>
              <a:path w="2179320" h="288925">
                <a:moveTo>
                  <a:pt x="2178716" y="0"/>
                </a:moveTo>
                <a:lnTo>
                  <a:pt x="1240045" y="0"/>
                </a:lnTo>
                <a:lnTo>
                  <a:pt x="0" y="288403"/>
                </a:lnTo>
                <a:lnTo>
                  <a:pt x="1693480" y="288403"/>
                </a:lnTo>
                <a:lnTo>
                  <a:pt x="2178716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42979" y="10403598"/>
            <a:ext cx="4117340" cy="288925"/>
          </a:xfrm>
          <a:custGeom>
            <a:avLst/>
            <a:gdLst/>
            <a:ahLst/>
            <a:cxnLst/>
            <a:rect l="l" t="t" r="r" b="b"/>
            <a:pathLst>
              <a:path w="4117340" h="288925">
                <a:moveTo>
                  <a:pt x="4117020" y="0"/>
                </a:moveTo>
                <a:lnTo>
                  <a:pt x="485235" y="0"/>
                </a:lnTo>
                <a:lnTo>
                  <a:pt x="0" y="288403"/>
                </a:lnTo>
                <a:lnTo>
                  <a:pt x="4117020" y="288403"/>
                </a:lnTo>
                <a:lnTo>
                  <a:pt x="4117020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1136" y="10229693"/>
            <a:ext cx="7103745" cy="108585"/>
          </a:xfrm>
          <a:custGeom>
            <a:avLst/>
            <a:gdLst/>
            <a:ahLst/>
            <a:cxnLst/>
            <a:rect l="l" t="t" r="r" b="b"/>
            <a:pathLst>
              <a:path w="7103745" h="108584">
                <a:moveTo>
                  <a:pt x="6953187" y="0"/>
                </a:moveTo>
                <a:lnTo>
                  <a:pt x="0" y="0"/>
                </a:lnTo>
                <a:lnTo>
                  <a:pt x="0" y="108572"/>
                </a:lnTo>
                <a:lnTo>
                  <a:pt x="7103549" y="108572"/>
                </a:lnTo>
                <a:lnTo>
                  <a:pt x="7091734" y="66308"/>
                </a:lnTo>
                <a:lnTo>
                  <a:pt x="7059512" y="31797"/>
                </a:lnTo>
                <a:lnTo>
                  <a:pt x="7011719" y="8531"/>
                </a:lnTo>
                <a:lnTo>
                  <a:pt x="695318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27415" y="398385"/>
            <a:ext cx="4524375" cy="471805"/>
          </a:xfrm>
          <a:custGeom>
            <a:avLst/>
            <a:gdLst/>
            <a:ahLst/>
            <a:cxnLst/>
            <a:rect l="l" t="t" r="r" b="b"/>
            <a:pathLst>
              <a:path w="4524375" h="471805">
                <a:moveTo>
                  <a:pt x="0" y="471622"/>
                </a:moveTo>
                <a:lnTo>
                  <a:pt x="4523831" y="471622"/>
                </a:lnTo>
                <a:lnTo>
                  <a:pt x="4523831" y="0"/>
                </a:lnTo>
                <a:lnTo>
                  <a:pt x="0" y="0"/>
                </a:lnTo>
                <a:lnTo>
                  <a:pt x="0" y="471622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0001" y="0"/>
            <a:ext cx="7371715" cy="1057910"/>
          </a:xfrm>
          <a:custGeom>
            <a:avLst/>
            <a:gdLst/>
            <a:ahLst/>
            <a:cxnLst/>
            <a:rect l="l" t="t" r="r" b="b"/>
            <a:pathLst>
              <a:path w="7371715" h="1057910">
                <a:moveTo>
                  <a:pt x="7371245" y="0"/>
                </a:moveTo>
                <a:lnTo>
                  <a:pt x="0" y="0"/>
                </a:lnTo>
                <a:lnTo>
                  <a:pt x="0" y="1057291"/>
                </a:lnTo>
                <a:lnTo>
                  <a:pt x="2564780" y="1057291"/>
                </a:lnTo>
                <a:lnTo>
                  <a:pt x="2615145" y="1056674"/>
                </a:lnTo>
                <a:lnTo>
                  <a:pt x="2665359" y="1054829"/>
                </a:lnTo>
                <a:lnTo>
                  <a:pt x="2715383" y="1051763"/>
                </a:lnTo>
                <a:lnTo>
                  <a:pt x="2765176" y="1047485"/>
                </a:lnTo>
                <a:lnTo>
                  <a:pt x="2814701" y="1042001"/>
                </a:lnTo>
                <a:lnTo>
                  <a:pt x="2863918" y="1035321"/>
                </a:lnTo>
                <a:lnTo>
                  <a:pt x="2912787" y="1027451"/>
                </a:lnTo>
                <a:lnTo>
                  <a:pt x="2961269" y="1018400"/>
                </a:lnTo>
                <a:lnTo>
                  <a:pt x="3009325" y="1008175"/>
                </a:lnTo>
                <a:lnTo>
                  <a:pt x="3056916" y="996785"/>
                </a:lnTo>
                <a:lnTo>
                  <a:pt x="3104002" y="984237"/>
                </a:lnTo>
                <a:lnTo>
                  <a:pt x="3150545" y="970539"/>
                </a:lnTo>
                <a:lnTo>
                  <a:pt x="3196504" y="955699"/>
                </a:lnTo>
                <a:lnTo>
                  <a:pt x="3241842" y="939724"/>
                </a:lnTo>
                <a:lnTo>
                  <a:pt x="3286518" y="922623"/>
                </a:lnTo>
                <a:lnTo>
                  <a:pt x="3330493" y="904403"/>
                </a:lnTo>
                <a:lnTo>
                  <a:pt x="3743885" y="726437"/>
                </a:lnTo>
                <a:lnTo>
                  <a:pt x="3789326" y="707465"/>
                </a:lnTo>
                <a:lnTo>
                  <a:pt x="3835353" y="689418"/>
                </a:lnTo>
                <a:lnTo>
                  <a:pt x="3881941" y="672301"/>
                </a:lnTo>
                <a:lnTo>
                  <a:pt x="3929064" y="656120"/>
                </a:lnTo>
                <a:lnTo>
                  <a:pt x="3976696" y="640879"/>
                </a:lnTo>
                <a:lnTo>
                  <a:pt x="4024810" y="626583"/>
                </a:lnTo>
                <a:lnTo>
                  <a:pt x="4073380" y="613239"/>
                </a:lnTo>
                <a:lnTo>
                  <a:pt x="4122382" y="600850"/>
                </a:lnTo>
                <a:lnTo>
                  <a:pt x="4171788" y="589423"/>
                </a:lnTo>
                <a:lnTo>
                  <a:pt x="4221573" y="578962"/>
                </a:lnTo>
                <a:lnTo>
                  <a:pt x="4271710" y="569473"/>
                </a:lnTo>
                <a:lnTo>
                  <a:pt x="4322175" y="560960"/>
                </a:lnTo>
                <a:lnTo>
                  <a:pt x="4372940" y="553430"/>
                </a:lnTo>
                <a:lnTo>
                  <a:pt x="4423980" y="546887"/>
                </a:lnTo>
                <a:lnTo>
                  <a:pt x="4475269" y="541336"/>
                </a:lnTo>
                <a:lnTo>
                  <a:pt x="4526780" y="536783"/>
                </a:lnTo>
                <a:lnTo>
                  <a:pt x="4578489" y="533232"/>
                </a:lnTo>
                <a:lnTo>
                  <a:pt x="4630369" y="530690"/>
                </a:lnTo>
                <a:lnTo>
                  <a:pt x="4682393" y="529161"/>
                </a:lnTo>
                <a:lnTo>
                  <a:pt x="7371245" y="528650"/>
                </a:lnTo>
                <a:lnTo>
                  <a:pt x="7371245" y="0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33663" y="2"/>
            <a:ext cx="3314700" cy="814705"/>
          </a:xfrm>
          <a:custGeom>
            <a:avLst/>
            <a:gdLst/>
            <a:ahLst/>
            <a:cxnLst/>
            <a:rect l="l" t="t" r="r" b="b"/>
            <a:pathLst>
              <a:path w="3314700" h="814705">
                <a:moveTo>
                  <a:pt x="1466841" y="0"/>
                </a:moveTo>
                <a:lnTo>
                  <a:pt x="0" y="0"/>
                </a:lnTo>
                <a:lnTo>
                  <a:pt x="1403633" y="814421"/>
                </a:lnTo>
                <a:lnTo>
                  <a:pt x="1603245" y="726437"/>
                </a:lnTo>
                <a:lnTo>
                  <a:pt x="1647630" y="707465"/>
                </a:lnTo>
                <a:lnTo>
                  <a:pt x="1692589" y="689418"/>
                </a:lnTo>
                <a:lnTo>
                  <a:pt x="1738094" y="672301"/>
                </a:lnTo>
                <a:lnTo>
                  <a:pt x="1784122" y="656120"/>
                </a:lnTo>
                <a:lnTo>
                  <a:pt x="1830647" y="640879"/>
                </a:lnTo>
                <a:lnTo>
                  <a:pt x="1877643" y="626583"/>
                </a:lnTo>
                <a:lnTo>
                  <a:pt x="1925085" y="613239"/>
                </a:lnTo>
                <a:lnTo>
                  <a:pt x="1972948" y="600850"/>
                </a:lnTo>
                <a:lnTo>
                  <a:pt x="2021207" y="589423"/>
                </a:lnTo>
                <a:lnTo>
                  <a:pt x="2069835" y="578962"/>
                </a:lnTo>
                <a:lnTo>
                  <a:pt x="2118807" y="569473"/>
                </a:lnTo>
                <a:lnTo>
                  <a:pt x="2168099" y="560960"/>
                </a:lnTo>
                <a:lnTo>
                  <a:pt x="2217685" y="553430"/>
                </a:lnTo>
                <a:lnTo>
                  <a:pt x="2267539" y="546887"/>
                </a:lnTo>
                <a:lnTo>
                  <a:pt x="2317637" y="541336"/>
                </a:lnTo>
                <a:lnTo>
                  <a:pt x="2367952" y="536783"/>
                </a:lnTo>
                <a:lnTo>
                  <a:pt x="2418459" y="533232"/>
                </a:lnTo>
                <a:lnTo>
                  <a:pt x="2469134" y="530690"/>
                </a:lnTo>
                <a:lnTo>
                  <a:pt x="2519950" y="529161"/>
                </a:lnTo>
                <a:lnTo>
                  <a:pt x="2570882" y="528650"/>
                </a:lnTo>
                <a:lnTo>
                  <a:pt x="3314252" y="528650"/>
                </a:lnTo>
                <a:lnTo>
                  <a:pt x="1466841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85198" y="870007"/>
            <a:ext cx="826135" cy="187325"/>
          </a:xfrm>
          <a:custGeom>
            <a:avLst/>
            <a:gdLst/>
            <a:ahLst/>
            <a:cxnLst/>
            <a:rect l="l" t="t" r="r" b="b"/>
            <a:pathLst>
              <a:path w="826135" h="187325">
                <a:moveTo>
                  <a:pt x="825991" y="0"/>
                </a:moveTo>
                <a:lnTo>
                  <a:pt x="747898" y="34408"/>
                </a:lnTo>
                <a:lnTo>
                  <a:pt x="702059" y="53800"/>
                </a:lnTo>
                <a:lnTo>
                  <a:pt x="655444" y="71920"/>
                </a:lnTo>
                <a:lnTo>
                  <a:pt x="608100" y="88757"/>
                </a:lnTo>
                <a:lnTo>
                  <a:pt x="560073" y="104302"/>
                </a:lnTo>
                <a:lnTo>
                  <a:pt x="511409" y="118545"/>
                </a:lnTo>
                <a:lnTo>
                  <a:pt x="462155" y="131477"/>
                </a:lnTo>
                <a:lnTo>
                  <a:pt x="412358" y="143088"/>
                </a:lnTo>
                <a:lnTo>
                  <a:pt x="362064" y="153369"/>
                </a:lnTo>
                <a:lnTo>
                  <a:pt x="311319" y="162310"/>
                </a:lnTo>
                <a:lnTo>
                  <a:pt x="260171" y="169901"/>
                </a:lnTo>
                <a:lnTo>
                  <a:pt x="208665" y="176134"/>
                </a:lnTo>
                <a:lnTo>
                  <a:pt x="156849" y="180998"/>
                </a:lnTo>
                <a:lnTo>
                  <a:pt x="104768" y="184485"/>
                </a:lnTo>
                <a:lnTo>
                  <a:pt x="52469" y="186583"/>
                </a:lnTo>
                <a:lnTo>
                  <a:pt x="0" y="187285"/>
                </a:lnTo>
                <a:lnTo>
                  <a:pt x="52470" y="186583"/>
                </a:lnTo>
                <a:lnTo>
                  <a:pt x="104769" y="184485"/>
                </a:lnTo>
                <a:lnTo>
                  <a:pt x="156851" y="180998"/>
                </a:lnTo>
                <a:lnTo>
                  <a:pt x="208669" y="176134"/>
                </a:lnTo>
                <a:lnTo>
                  <a:pt x="260177" y="169901"/>
                </a:lnTo>
                <a:lnTo>
                  <a:pt x="311327" y="162309"/>
                </a:lnTo>
                <a:lnTo>
                  <a:pt x="362075" y="153368"/>
                </a:lnTo>
                <a:lnTo>
                  <a:pt x="412372" y="143087"/>
                </a:lnTo>
                <a:lnTo>
                  <a:pt x="462173" y="131475"/>
                </a:lnTo>
                <a:lnTo>
                  <a:pt x="511431" y="118542"/>
                </a:lnTo>
                <a:lnTo>
                  <a:pt x="560099" y="104298"/>
                </a:lnTo>
                <a:lnTo>
                  <a:pt x="608131" y="88752"/>
                </a:lnTo>
                <a:lnTo>
                  <a:pt x="655480" y="71913"/>
                </a:lnTo>
                <a:lnTo>
                  <a:pt x="702100" y="53792"/>
                </a:lnTo>
                <a:lnTo>
                  <a:pt x="747945" y="34397"/>
                </a:lnTo>
                <a:lnTo>
                  <a:pt x="825991" y="0"/>
                </a:lnTo>
                <a:close/>
              </a:path>
            </a:pathLst>
          </a:custGeom>
          <a:solidFill>
            <a:srgbClr val="D28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06" y="0"/>
            <a:ext cx="3629660" cy="1057910"/>
          </a:xfrm>
          <a:custGeom>
            <a:avLst/>
            <a:gdLst/>
            <a:ahLst/>
            <a:cxnLst/>
            <a:rect l="l" t="t" r="r" b="b"/>
            <a:pathLst>
              <a:path w="3629660" h="1057910">
                <a:moveTo>
                  <a:pt x="2155827" y="0"/>
                </a:moveTo>
                <a:lnTo>
                  <a:pt x="0" y="0"/>
                </a:lnTo>
                <a:lnTo>
                  <a:pt x="0" y="1057291"/>
                </a:lnTo>
                <a:lnTo>
                  <a:pt x="2629825" y="1057291"/>
                </a:lnTo>
                <a:lnTo>
                  <a:pt x="2681467" y="1056674"/>
                </a:lnTo>
                <a:lnTo>
                  <a:pt x="2732955" y="1054829"/>
                </a:lnTo>
                <a:lnTo>
                  <a:pt x="2784247" y="1051763"/>
                </a:lnTo>
                <a:lnTo>
                  <a:pt x="2835303" y="1047485"/>
                </a:lnTo>
                <a:lnTo>
                  <a:pt x="2886084" y="1042001"/>
                </a:lnTo>
                <a:lnTo>
                  <a:pt x="2936548" y="1035321"/>
                </a:lnTo>
                <a:lnTo>
                  <a:pt x="2986657" y="1027451"/>
                </a:lnTo>
                <a:lnTo>
                  <a:pt x="3036369" y="1018400"/>
                </a:lnTo>
                <a:lnTo>
                  <a:pt x="3085644" y="1008175"/>
                </a:lnTo>
                <a:lnTo>
                  <a:pt x="3134441" y="996785"/>
                </a:lnTo>
                <a:lnTo>
                  <a:pt x="3182722" y="984237"/>
                </a:lnTo>
                <a:lnTo>
                  <a:pt x="3230445" y="970539"/>
                </a:lnTo>
                <a:lnTo>
                  <a:pt x="3277570" y="955699"/>
                </a:lnTo>
                <a:lnTo>
                  <a:pt x="3324057" y="939724"/>
                </a:lnTo>
                <a:lnTo>
                  <a:pt x="3369866" y="922623"/>
                </a:lnTo>
                <a:lnTo>
                  <a:pt x="3414956" y="904403"/>
                </a:lnTo>
                <a:lnTo>
                  <a:pt x="3629290" y="814421"/>
                </a:lnTo>
                <a:lnTo>
                  <a:pt x="2155827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8" y="465289"/>
            <a:ext cx="7558405" cy="614680"/>
          </a:xfrm>
          <a:custGeom>
            <a:avLst/>
            <a:gdLst/>
            <a:ahLst/>
            <a:cxnLst/>
            <a:rect l="l" t="t" r="r" b="b"/>
            <a:pathLst>
              <a:path w="7558405" h="614680">
                <a:moveTo>
                  <a:pt x="7558186" y="0"/>
                </a:moveTo>
                <a:lnTo>
                  <a:pt x="4749631" y="0"/>
                </a:lnTo>
                <a:lnTo>
                  <a:pt x="4698708" y="463"/>
                </a:lnTo>
                <a:lnTo>
                  <a:pt x="4647896" y="1850"/>
                </a:lnTo>
                <a:lnTo>
                  <a:pt x="4597215" y="4157"/>
                </a:lnTo>
                <a:lnTo>
                  <a:pt x="4546691" y="7379"/>
                </a:lnTo>
                <a:lnTo>
                  <a:pt x="4496344" y="11511"/>
                </a:lnTo>
                <a:lnTo>
                  <a:pt x="4446199" y="16549"/>
                </a:lnTo>
                <a:lnTo>
                  <a:pt x="4396279" y="22488"/>
                </a:lnTo>
                <a:lnTo>
                  <a:pt x="4346607" y="29325"/>
                </a:lnTo>
                <a:lnTo>
                  <a:pt x="4297204" y="37054"/>
                </a:lnTo>
                <a:lnTo>
                  <a:pt x="4248096" y="45671"/>
                </a:lnTo>
                <a:lnTo>
                  <a:pt x="4199304" y="55171"/>
                </a:lnTo>
                <a:lnTo>
                  <a:pt x="4150851" y="65551"/>
                </a:lnTo>
                <a:lnTo>
                  <a:pt x="4102762" y="76805"/>
                </a:lnTo>
                <a:lnTo>
                  <a:pt x="4055058" y="88930"/>
                </a:lnTo>
                <a:lnTo>
                  <a:pt x="4007762" y="101920"/>
                </a:lnTo>
                <a:lnTo>
                  <a:pt x="3960898" y="115771"/>
                </a:lnTo>
                <a:lnTo>
                  <a:pt x="3914489" y="130479"/>
                </a:lnTo>
                <a:lnTo>
                  <a:pt x="3868557" y="146039"/>
                </a:lnTo>
                <a:lnTo>
                  <a:pt x="3823031" y="162483"/>
                </a:lnTo>
                <a:lnTo>
                  <a:pt x="3778220" y="179697"/>
                </a:lnTo>
                <a:lnTo>
                  <a:pt x="3733859" y="197787"/>
                </a:lnTo>
                <a:lnTo>
                  <a:pt x="3309980" y="375759"/>
                </a:lnTo>
                <a:lnTo>
                  <a:pt x="3264890" y="393979"/>
                </a:lnTo>
                <a:lnTo>
                  <a:pt x="3219082" y="411079"/>
                </a:lnTo>
                <a:lnTo>
                  <a:pt x="3172595" y="427053"/>
                </a:lnTo>
                <a:lnTo>
                  <a:pt x="3125470" y="441893"/>
                </a:lnTo>
                <a:lnTo>
                  <a:pt x="3077747" y="455591"/>
                </a:lnTo>
                <a:lnTo>
                  <a:pt x="3029467" y="468138"/>
                </a:lnTo>
                <a:lnTo>
                  <a:pt x="2980669" y="479528"/>
                </a:lnTo>
                <a:lnTo>
                  <a:pt x="2931394" y="489752"/>
                </a:lnTo>
                <a:lnTo>
                  <a:pt x="2881683" y="498803"/>
                </a:lnTo>
                <a:lnTo>
                  <a:pt x="2831574" y="506672"/>
                </a:lnTo>
                <a:lnTo>
                  <a:pt x="2781110" y="513352"/>
                </a:lnTo>
                <a:lnTo>
                  <a:pt x="2730329" y="518835"/>
                </a:lnTo>
                <a:lnTo>
                  <a:pt x="2679272" y="523113"/>
                </a:lnTo>
                <a:lnTo>
                  <a:pt x="2627980" y="526179"/>
                </a:lnTo>
                <a:lnTo>
                  <a:pt x="2576492" y="528024"/>
                </a:lnTo>
                <a:lnTo>
                  <a:pt x="2524850" y="528641"/>
                </a:lnTo>
                <a:lnTo>
                  <a:pt x="0" y="528641"/>
                </a:lnTo>
                <a:lnTo>
                  <a:pt x="0" y="614321"/>
                </a:lnTo>
                <a:lnTo>
                  <a:pt x="2629825" y="614321"/>
                </a:lnTo>
                <a:lnTo>
                  <a:pt x="2681467" y="613705"/>
                </a:lnTo>
                <a:lnTo>
                  <a:pt x="2732955" y="611859"/>
                </a:lnTo>
                <a:lnTo>
                  <a:pt x="2784247" y="608794"/>
                </a:lnTo>
                <a:lnTo>
                  <a:pt x="2835303" y="604516"/>
                </a:lnTo>
                <a:lnTo>
                  <a:pt x="2886084" y="599032"/>
                </a:lnTo>
                <a:lnTo>
                  <a:pt x="2936548" y="592352"/>
                </a:lnTo>
                <a:lnTo>
                  <a:pt x="2986657" y="584483"/>
                </a:lnTo>
                <a:lnTo>
                  <a:pt x="3036369" y="575433"/>
                </a:lnTo>
                <a:lnTo>
                  <a:pt x="3085644" y="565208"/>
                </a:lnTo>
                <a:lnTo>
                  <a:pt x="3134441" y="553819"/>
                </a:lnTo>
                <a:lnTo>
                  <a:pt x="3182722" y="541271"/>
                </a:lnTo>
                <a:lnTo>
                  <a:pt x="3230445" y="527574"/>
                </a:lnTo>
                <a:lnTo>
                  <a:pt x="3277570" y="512734"/>
                </a:lnTo>
                <a:lnTo>
                  <a:pt x="3324057" y="496760"/>
                </a:lnTo>
                <a:lnTo>
                  <a:pt x="3369866" y="479659"/>
                </a:lnTo>
                <a:lnTo>
                  <a:pt x="3414956" y="461440"/>
                </a:lnTo>
                <a:lnTo>
                  <a:pt x="3838835" y="283467"/>
                </a:lnTo>
                <a:lnTo>
                  <a:pt x="3883195" y="265377"/>
                </a:lnTo>
                <a:lnTo>
                  <a:pt x="3928102" y="248126"/>
                </a:lnTo>
                <a:lnTo>
                  <a:pt x="3973533" y="231718"/>
                </a:lnTo>
                <a:lnTo>
                  <a:pt x="4019465" y="216158"/>
                </a:lnTo>
                <a:lnTo>
                  <a:pt x="4065874" y="201450"/>
                </a:lnTo>
                <a:lnTo>
                  <a:pt x="4112738" y="187598"/>
                </a:lnTo>
                <a:lnTo>
                  <a:pt x="4160033" y="174608"/>
                </a:lnTo>
                <a:lnTo>
                  <a:pt x="4207737" y="162483"/>
                </a:lnTo>
                <a:lnTo>
                  <a:pt x="4255827" y="151228"/>
                </a:lnTo>
                <a:lnTo>
                  <a:pt x="4304280" y="140848"/>
                </a:lnTo>
                <a:lnTo>
                  <a:pt x="4353072" y="131347"/>
                </a:lnTo>
                <a:lnTo>
                  <a:pt x="4402180" y="122729"/>
                </a:lnTo>
                <a:lnTo>
                  <a:pt x="4451583" y="115000"/>
                </a:lnTo>
                <a:lnTo>
                  <a:pt x="4501255" y="108163"/>
                </a:lnTo>
                <a:lnTo>
                  <a:pt x="4551176" y="102223"/>
                </a:lnTo>
                <a:lnTo>
                  <a:pt x="4601320" y="97185"/>
                </a:lnTo>
                <a:lnTo>
                  <a:pt x="4651667" y="93052"/>
                </a:lnTo>
                <a:lnTo>
                  <a:pt x="4702192" y="89830"/>
                </a:lnTo>
                <a:lnTo>
                  <a:pt x="4752872" y="87523"/>
                </a:lnTo>
                <a:lnTo>
                  <a:pt x="4803685" y="86136"/>
                </a:lnTo>
                <a:lnTo>
                  <a:pt x="7558186" y="85672"/>
                </a:lnTo>
                <a:lnTo>
                  <a:pt x="7558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934061" y="-3221413"/>
            <a:ext cx="5318760" cy="999633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1">
              <a:spcBef>
                <a:spcPts val="1575"/>
              </a:spcBef>
            </a:pP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 BRANCH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WIRC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55" dirty="0">
                <a:solidFill>
                  <a:srgbClr val="FFFFFF"/>
                </a:solidFill>
                <a:latin typeface="Calibri"/>
                <a:cs typeface="Calibri"/>
              </a:rPr>
              <a:t>ICAI</a:t>
            </a:r>
            <a:r>
              <a:rPr sz="2250" b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</a:t>
            </a:r>
            <a:endParaRPr sz="2250">
              <a:latin typeface="Calibri"/>
              <a:cs typeface="Calibri"/>
            </a:endParaRPr>
          </a:p>
          <a:p>
            <a:pPr marL="2672162">
              <a:spcBef>
                <a:spcPts val="1260"/>
              </a:spcBef>
            </a:pP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sz="18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45" dirty="0">
                <a:solidFill>
                  <a:srgbClr val="FFFFFF"/>
                </a:solidFill>
                <a:latin typeface="Calibri"/>
                <a:cs typeface="Calibri"/>
              </a:rPr>
              <a:t>REPORT-2019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49920" y="-2303842"/>
            <a:ext cx="3166745" cy="801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 marR="5080">
              <a:lnSpc>
                <a:spcPct val="1079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23. MEETING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WITH </a:t>
            </a:r>
            <a:r>
              <a:rPr sz="1200" b="1" spc="-50" dirty="0">
                <a:solidFill>
                  <a:srgbClr val="231F20"/>
                </a:solidFill>
                <a:latin typeface="Calibri"/>
                <a:cs typeface="Calibri"/>
              </a:rPr>
              <a:t>VAT 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DEPT.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OR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CLARIFICATION 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ON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VARASAMADHAN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YOJNA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,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2019:</a:t>
            </a:r>
            <a:endParaRPr sz="1200">
              <a:latin typeface="Calibri"/>
              <a:cs typeface="Calibri"/>
            </a:endParaRPr>
          </a:p>
          <a:p>
            <a:pPr marL="12701" marR="1244638">
              <a:lnSpc>
                <a:spcPct val="107900"/>
              </a:lnSpc>
            </a:pPr>
            <a:r>
              <a:rPr sz="1200" b="1" spc="-30" dirty="0">
                <a:solidFill>
                  <a:srgbClr val="231F20"/>
                </a:solidFill>
                <a:latin typeface="Calibri"/>
                <a:cs typeface="Calibri"/>
              </a:rPr>
              <a:t>DATE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19TH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SEPTEMBER</a:t>
            </a:r>
            <a:r>
              <a:rPr sz="1200" b="1" spc="-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2019  NO .OF 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PARTICIPANTS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r>
              <a:rPr sz="12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10404" y="6331949"/>
            <a:ext cx="4739201" cy="32200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49378" y="2084420"/>
            <a:ext cx="4661242" cy="41504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1162333"/>
            <a:ext cx="2896870" cy="653415"/>
          </a:xfrm>
          <a:custGeom>
            <a:avLst/>
            <a:gdLst/>
            <a:ahLst/>
            <a:cxnLst/>
            <a:rect l="l" t="t" r="r" b="b"/>
            <a:pathLst>
              <a:path w="2896870" h="653414">
                <a:moveTo>
                  <a:pt x="2649550" y="0"/>
                </a:moveTo>
                <a:lnTo>
                  <a:pt x="0" y="0"/>
                </a:lnTo>
                <a:lnTo>
                  <a:pt x="0" y="653274"/>
                </a:lnTo>
                <a:lnTo>
                  <a:pt x="2649550" y="653274"/>
                </a:lnTo>
                <a:lnTo>
                  <a:pt x="2689430" y="648978"/>
                </a:lnTo>
                <a:lnTo>
                  <a:pt x="2727315" y="636547"/>
                </a:lnTo>
                <a:lnTo>
                  <a:pt x="2762684" y="616669"/>
                </a:lnTo>
                <a:lnTo>
                  <a:pt x="2795020" y="590029"/>
                </a:lnTo>
                <a:lnTo>
                  <a:pt x="2823804" y="557315"/>
                </a:lnTo>
                <a:lnTo>
                  <a:pt x="2848517" y="519212"/>
                </a:lnTo>
                <a:lnTo>
                  <a:pt x="2868641" y="476406"/>
                </a:lnTo>
                <a:lnTo>
                  <a:pt x="2883658" y="429585"/>
                </a:lnTo>
                <a:lnTo>
                  <a:pt x="2893048" y="379435"/>
                </a:lnTo>
                <a:lnTo>
                  <a:pt x="2896293" y="326632"/>
                </a:lnTo>
                <a:lnTo>
                  <a:pt x="2893048" y="273839"/>
                </a:lnTo>
                <a:lnTo>
                  <a:pt x="2883660" y="223689"/>
                </a:lnTo>
                <a:lnTo>
                  <a:pt x="2868645" y="176868"/>
                </a:lnTo>
                <a:lnTo>
                  <a:pt x="2848523" y="134062"/>
                </a:lnTo>
                <a:lnTo>
                  <a:pt x="2823812" y="95959"/>
                </a:lnTo>
                <a:lnTo>
                  <a:pt x="2795029" y="63244"/>
                </a:lnTo>
                <a:lnTo>
                  <a:pt x="2762694" y="36604"/>
                </a:lnTo>
                <a:lnTo>
                  <a:pt x="2727323" y="16726"/>
                </a:lnTo>
                <a:lnTo>
                  <a:pt x="2689436" y="4296"/>
                </a:lnTo>
                <a:lnTo>
                  <a:pt x="2649550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10799" y="1180910"/>
            <a:ext cx="2472690" cy="578363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1" marR="5080">
              <a:lnSpc>
                <a:spcPts val="2090"/>
              </a:lnSpc>
              <a:spcBef>
                <a:spcPts val="310"/>
              </a:spcBef>
            </a:pPr>
            <a:r>
              <a:rPr sz="1850" b="1" spc="40" dirty="0">
                <a:solidFill>
                  <a:srgbClr val="FFFFFF"/>
                </a:solidFill>
                <a:latin typeface="Calibri"/>
                <a:cs typeface="Calibri"/>
              </a:rPr>
              <a:t>PROGRAM WITH </a:t>
            </a:r>
            <a:r>
              <a:rPr sz="1850" b="1" dirty="0">
                <a:solidFill>
                  <a:srgbClr val="FFFFFF"/>
                </a:solidFill>
                <a:latin typeface="Calibri"/>
                <a:cs typeface="Calibri"/>
              </a:rPr>
              <a:t>GOVT.  </a:t>
            </a:r>
            <a:r>
              <a:rPr sz="1850" b="1" spc="25" dirty="0">
                <a:solidFill>
                  <a:srgbClr val="FFFFFF"/>
                </a:solidFill>
                <a:latin typeface="Calibri"/>
                <a:cs typeface="Calibri"/>
              </a:rPr>
              <a:t>DEPARTMENT</a:t>
            </a:r>
            <a:endParaRPr sz="1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" y="10403598"/>
            <a:ext cx="7560309" cy="288925"/>
          </a:xfrm>
          <a:custGeom>
            <a:avLst/>
            <a:gdLst/>
            <a:ahLst/>
            <a:cxnLst/>
            <a:rect l="l" t="t" r="r" b="b"/>
            <a:pathLst>
              <a:path w="7560309" h="288925">
                <a:moveTo>
                  <a:pt x="0" y="288403"/>
                </a:moveTo>
                <a:lnTo>
                  <a:pt x="7559999" y="288403"/>
                </a:lnTo>
                <a:lnTo>
                  <a:pt x="7559999" y="0"/>
                </a:lnTo>
                <a:lnTo>
                  <a:pt x="0" y="0"/>
                </a:lnTo>
                <a:lnTo>
                  <a:pt x="0" y="288403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9498" y="10403598"/>
            <a:ext cx="2179320" cy="288925"/>
          </a:xfrm>
          <a:custGeom>
            <a:avLst/>
            <a:gdLst/>
            <a:ahLst/>
            <a:cxnLst/>
            <a:rect l="l" t="t" r="r" b="b"/>
            <a:pathLst>
              <a:path w="2179320" h="288925">
                <a:moveTo>
                  <a:pt x="2178716" y="0"/>
                </a:moveTo>
                <a:lnTo>
                  <a:pt x="1240045" y="0"/>
                </a:lnTo>
                <a:lnTo>
                  <a:pt x="0" y="288403"/>
                </a:lnTo>
                <a:lnTo>
                  <a:pt x="1693480" y="288403"/>
                </a:lnTo>
                <a:lnTo>
                  <a:pt x="2178716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42979" y="10403598"/>
            <a:ext cx="4117340" cy="288925"/>
          </a:xfrm>
          <a:custGeom>
            <a:avLst/>
            <a:gdLst/>
            <a:ahLst/>
            <a:cxnLst/>
            <a:rect l="l" t="t" r="r" b="b"/>
            <a:pathLst>
              <a:path w="4117340" h="288925">
                <a:moveTo>
                  <a:pt x="4117020" y="0"/>
                </a:moveTo>
                <a:lnTo>
                  <a:pt x="485235" y="0"/>
                </a:lnTo>
                <a:lnTo>
                  <a:pt x="0" y="288403"/>
                </a:lnTo>
                <a:lnTo>
                  <a:pt x="4117020" y="288403"/>
                </a:lnTo>
                <a:lnTo>
                  <a:pt x="4117020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1136" y="10229693"/>
            <a:ext cx="7103745" cy="108585"/>
          </a:xfrm>
          <a:custGeom>
            <a:avLst/>
            <a:gdLst/>
            <a:ahLst/>
            <a:cxnLst/>
            <a:rect l="l" t="t" r="r" b="b"/>
            <a:pathLst>
              <a:path w="7103745" h="108584">
                <a:moveTo>
                  <a:pt x="6953187" y="0"/>
                </a:moveTo>
                <a:lnTo>
                  <a:pt x="0" y="0"/>
                </a:lnTo>
                <a:lnTo>
                  <a:pt x="0" y="108572"/>
                </a:lnTo>
                <a:lnTo>
                  <a:pt x="7103549" y="108572"/>
                </a:lnTo>
                <a:lnTo>
                  <a:pt x="7091734" y="66308"/>
                </a:lnTo>
                <a:lnTo>
                  <a:pt x="7059512" y="31797"/>
                </a:lnTo>
                <a:lnTo>
                  <a:pt x="7011719" y="8531"/>
                </a:lnTo>
                <a:lnTo>
                  <a:pt x="695318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27415" y="398385"/>
            <a:ext cx="4524375" cy="471805"/>
          </a:xfrm>
          <a:custGeom>
            <a:avLst/>
            <a:gdLst/>
            <a:ahLst/>
            <a:cxnLst/>
            <a:rect l="l" t="t" r="r" b="b"/>
            <a:pathLst>
              <a:path w="4524375" h="471805">
                <a:moveTo>
                  <a:pt x="0" y="471622"/>
                </a:moveTo>
                <a:lnTo>
                  <a:pt x="4523831" y="471622"/>
                </a:lnTo>
                <a:lnTo>
                  <a:pt x="4523831" y="0"/>
                </a:lnTo>
                <a:lnTo>
                  <a:pt x="0" y="0"/>
                </a:lnTo>
                <a:lnTo>
                  <a:pt x="0" y="471622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0001" y="0"/>
            <a:ext cx="7371715" cy="1057910"/>
          </a:xfrm>
          <a:custGeom>
            <a:avLst/>
            <a:gdLst/>
            <a:ahLst/>
            <a:cxnLst/>
            <a:rect l="l" t="t" r="r" b="b"/>
            <a:pathLst>
              <a:path w="7371715" h="1057910">
                <a:moveTo>
                  <a:pt x="7371245" y="0"/>
                </a:moveTo>
                <a:lnTo>
                  <a:pt x="0" y="0"/>
                </a:lnTo>
                <a:lnTo>
                  <a:pt x="0" y="1057291"/>
                </a:lnTo>
                <a:lnTo>
                  <a:pt x="2564780" y="1057291"/>
                </a:lnTo>
                <a:lnTo>
                  <a:pt x="2615145" y="1056674"/>
                </a:lnTo>
                <a:lnTo>
                  <a:pt x="2665359" y="1054829"/>
                </a:lnTo>
                <a:lnTo>
                  <a:pt x="2715383" y="1051763"/>
                </a:lnTo>
                <a:lnTo>
                  <a:pt x="2765176" y="1047485"/>
                </a:lnTo>
                <a:lnTo>
                  <a:pt x="2814701" y="1042001"/>
                </a:lnTo>
                <a:lnTo>
                  <a:pt x="2863918" y="1035321"/>
                </a:lnTo>
                <a:lnTo>
                  <a:pt x="2912787" y="1027451"/>
                </a:lnTo>
                <a:lnTo>
                  <a:pt x="2961269" y="1018400"/>
                </a:lnTo>
                <a:lnTo>
                  <a:pt x="3009325" y="1008175"/>
                </a:lnTo>
                <a:lnTo>
                  <a:pt x="3056916" y="996785"/>
                </a:lnTo>
                <a:lnTo>
                  <a:pt x="3104002" y="984237"/>
                </a:lnTo>
                <a:lnTo>
                  <a:pt x="3150545" y="970539"/>
                </a:lnTo>
                <a:lnTo>
                  <a:pt x="3196504" y="955699"/>
                </a:lnTo>
                <a:lnTo>
                  <a:pt x="3241842" y="939724"/>
                </a:lnTo>
                <a:lnTo>
                  <a:pt x="3286518" y="922623"/>
                </a:lnTo>
                <a:lnTo>
                  <a:pt x="3330493" y="904403"/>
                </a:lnTo>
                <a:lnTo>
                  <a:pt x="3743885" y="726437"/>
                </a:lnTo>
                <a:lnTo>
                  <a:pt x="3789326" y="707465"/>
                </a:lnTo>
                <a:lnTo>
                  <a:pt x="3835353" y="689418"/>
                </a:lnTo>
                <a:lnTo>
                  <a:pt x="3881941" y="672301"/>
                </a:lnTo>
                <a:lnTo>
                  <a:pt x="3929064" y="656120"/>
                </a:lnTo>
                <a:lnTo>
                  <a:pt x="3976696" y="640879"/>
                </a:lnTo>
                <a:lnTo>
                  <a:pt x="4024810" y="626583"/>
                </a:lnTo>
                <a:lnTo>
                  <a:pt x="4073380" y="613239"/>
                </a:lnTo>
                <a:lnTo>
                  <a:pt x="4122382" y="600850"/>
                </a:lnTo>
                <a:lnTo>
                  <a:pt x="4171788" y="589423"/>
                </a:lnTo>
                <a:lnTo>
                  <a:pt x="4221573" y="578962"/>
                </a:lnTo>
                <a:lnTo>
                  <a:pt x="4271710" y="569473"/>
                </a:lnTo>
                <a:lnTo>
                  <a:pt x="4322175" y="560960"/>
                </a:lnTo>
                <a:lnTo>
                  <a:pt x="4372940" y="553430"/>
                </a:lnTo>
                <a:lnTo>
                  <a:pt x="4423980" y="546887"/>
                </a:lnTo>
                <a:lnTo>
                  <a:pt x="4475269" y="541336"/>
                </a:lnTo>
                <a:lnTo>
                  <a:pt x="4526780" y="536783"/>
                </a:lnTo>
                <a:lnTo>
                  <a:pt x="4578489" y="533232"/>
                </a:lnTo>
                <a:lnTo>
                  <a:pt x="4630369" y="530690"/>
                </a:lnTo>
                <a:lnTo>
                  <a:pt x="4682393" y="529161"/>
                </a:lnTo>
                <a:lnTo>
                  <a:pt x="7371245" y="528650"/>
                </a:lnTo>
                <a:lnTo>
                  <a:pt x="7371245" y="0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33663" y="2"/>
            <a:ext cx="3314700" cy="814705"/>
          </a:xfrm>
          <a:custGeom>
            <a:avLst/>
            <a:gdLst/>
            <a:ahLst/>
            <a:cxnLst/>
            <a:rect l="l" t="t" r="r" b="b"/>
            <a:pathLst>
              <a:path w="3314700" h="814705">
                <a:moveTo>
                  <a:pt x="1466841" y="0"/>
                </a:moveTo>
                <a:lnTo>
                  <a:pt x="0" y="0"/>
                </a:lnTo>
                <a:lnTo>
                  <a:pt x="1403633" y="814421"/>
                </a:lnTo>
                <a:lnTo>
                  <a:pt x="1603245" y="726437"/>
                </a:lnTo>
                <a:lnTo>
                  <a:pt x="1647630" y="707465"/>
                </a:lnTo>
                <a:lnTo>
                  <a:pt x="1692589" y="689418"/>
                </a:lnTo>
                <a:lnTo>
                  <a:pt x="1738094" y="672301"/>
                </a:lnTo>
                <a:lnTo>
                  <a:pt x="1784122" y="656120"/>
                </a:lnTo>
                <a:lnTo>
                  <a:pt x="1830647" y="640879"/>
                </a:lnTo>
                <a:lnTo>
                  <a:pt x="1877643" y="626583"/>
                </a:lnTo>
                <a:lnTo>
                  <a:pt x="1925085" y="613239"/>
                </a:lnTo>
                <a:lnTo>
                  <a:pt x="1972948" y="600850"/>
                </a:lnTo>
                <a:lnTo>
                  <a:pt x="2021207" y="589423"/>
                </a:lnTo>
                <a:lnTo>
                  <a:pt x="2069835" y="578962"/>
                </a:lnTo>
                <a:lnTo>
                  <a:pt x="2118807" y="569473"/>
                </a:lnTo>
                <a:lnTo>
                  <a:pt x="2168099" y="560960"/>
                </a:lnTo>
                <a:lnTo>
                  <a:pt x="2217685" y="553430"/>
                </a:lnTo>
                <a:lnTo>
                  <a:pt x="2267539" y="546887"/>
                </a:lnTo>
                <a:lnTo>
                  <a:pt x="2317637" y="541336"/>
                </a:lnTo>
                <a:lnTo>
                  <a:pt x="2367952" y="536783"/>
                </a:lnTo>
                <a:lnTo>
                  <a:pt x="2418459" y="533232"/>
                </a:lnTo>
                <a:lnTo>
                  <a:pt x="2469134" y="530690"/>
                </a:lnTo>
                <a:lnTo>
                  <a:pt x="2519950" y="529161"/>
                </a:lnTo>
                <a:lnTo>
                  <a:pt x="2570882" y="528650"/>
                </a:lnTo>
                <a:lnTo>
                  <a:pt x="3314252" y="528650"/>
                </a:lnTo>
                <a:lnTo>
                  <a:pt x="1466841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85198" y="870007"/>
            <a:ext cx="826135" cy="187325"/>
          </a:xfrm>
          <a:custGeom>
            <a:avLst/>
            <a:gdLst/>
            <a:ahLst/>
            <a:cxnLst/>
            <a:rect l="l" t="t" r="r" b="b"/>
            <a:pathLst>
              <a:path w="826135" h="187325">
                <a:moveTo>
                  <a:pt x="825991" y="0"/>
                </a:moveTo>
                <a:lnTo>
                  <a:pt x="747898" y="34408"/>
                </a:lnTo>
                <a:lnTo>
                  <a:pt x="702059" y="53800"/>
                </a:lnTo>
                <a:lnTo>
                  <a:pt x="655444" y="71920"/>
                </a:lnTo>
                <a:lnTo>
                  <a:pt x="608100" y="88757"/>
                </a:lnTo>
                <a:lnTo>
                  <a:pt x="560073" y="104302"/>
                </a:lnTo>
                <a:lnTo>
                  <a:pt x="511409" y="118545"/>
                </a:lnTo>
                <a:lnTo>
                  <a:pt x="462155" y="131477"/>
                </a:lnTo>
                <a:lnTo>
                  <a:pt x="412358" y="143088"/>
                </a:lnTo>
                <a:lnTo>
                  <a:pt x="362064" y="153369"/>
                </a:lnTo>
                <a:lnTo>
                  <a:pt x="311319" y="162310"/>
                </a:lnTo>
                <a:lnTo>
                  <a:pt x="260171" y="169901"/>
                </a:lnTo>
                <a:lnTo>
                  <a:pt x="208665" y="176134"/>
                </a:lnTo>
                <a:lnTo>
                  <a:pt x="156849" y="180998"/>
                </a:lnTo>
                <a:lnTo>
                  <a:pt x="104768" y="184485"/>
                </a:lnTo>
                <a:lnTo>
                  <a:pt x="52469" y="186583"/>
                </a:lnTo>
                <a:lnTo>
                  <a:pt x="0" y="187285"/>
                </a:lnTo>
                <a:lnTo>
                  <a:pt x="52470" y="186583"/>
                </a:lnTo>
                <a:lnTo>
                  <a:pt x="104769" y="184485"/>
                </a:lnTo>
                <a:lnTo>
                  <a:pt x="156851" y="180998"/>
                </a:lnTo>
                <a:lnTo>
                  <a:pt x="208669" y="176134"/>
                </a:lnTo>
                <a:lnTo>
                  <a:pt x="260177" y="169901"/>
                </a:lnTo>
                <a:lnTo>
                  <a:pt x="311327" y="162309"/>
                </a:lnTo>
                <a:lnTo>
                  <a:pt x="362075" y="153368"/>
                </a:lnTo>
                <a:lnTo>
                  <a:pt x="412372" y="143087"/>
                </a:lnTo>
                <a:lnTo>
                  <a:pt x="462173" y="131475"/>
                </a:lnTo>
                <a:lnTo>
                  <a:pt x="511431" y="118542"/>
                </a:lnTo>
                <a:lnTo>
                  <a:pt x="560099" y="104298"/>
                </a:lnTo>
                <a:lnTo>
                  <a:pt x="608131" y="88752"/>
                </a:lnTo>
                <a:lnTo>
                  <a:pt x="655480" y="71913"/>
                </a:lnTo>
                <a:lnTo>
                  <a:pt x="702100" y="53792"/>
                </a:lnTo>
                <a:lnTo>
                  <a:pt x="747945" y="34397"/>
                </a:lnTo>
                <a:lnTo>
                  <a:pt x="825991" y="0"/>
                </a:lnTo>
                <a:close/>
              </a:path>
            </a:pathLst>
          </a:custGeom>
          <a:solidFill>
            <a:srgbClr val="D28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06" y="0"/>
            <a:ext cx="3629660" cy="1057910"/>
          </a:xfrm>
          <a:custGeom>
            <a:avLst/>
            <a:gdLst/>
            <a:ahLst/>
            <a:cxnLst/>
            <a:rect l="l" t="t" r="r" b="b"/>
            <a:pathLst>
              <a:path w="3629660" h="1057910">
                <a:moveTo>
                  <a:pt x="2155827" y="0"/>
                </a:moveTo>
                <a:lnTo>
                  <a:pt x="0" y="0"/>
                </a:lnTo>
                <a:lnTo>
                  <a:pt x="0" y="1057291"/>
                </a:lnTo>
                <a:lnTo>
                  <a:pt x="2629825" y="1057291"/>
                </a:lnTo>
                <a:lnTo>
                  <a:pt x="2681467" y="1056674"/>
                </a:lnTo>
                <a:lnTo>
                  <a:pt x="2732955" y="1054829"/>
                </a:lnTo>
                <a:lnTo>
                  <a:pt x="2784247" y="1051763"/>
                </a:lnTo>
                <a:lnTo>
                  <a:pt x="2835303" y="1047485"/>
                </a:lnTo>
                <a:lnTo>
                  <a:pt x="2886084" y="1042001"/>
                </a:lnTo>
                <a:lnTo>
                  <a:pt x="2936548" y="1035321"/>
                </a:lnTo>
                <a:lnTo>
                  <a:pt x="2986657" y="1027451"/>
                </a:lnTo>
                <a:lnTo>
                  <a:pt x="3036369" y="1018400"/>
                </a:lnTo>
                <a:lnTo>
                  <a:pt x="3085644" y="1008175"/>
                </a:lnTo>
                <a:lnTo>
                  <a:pt x="3134441" y="996785"/>
                </a:lnTo>
                <a:lnTo>
                  <a:pt x="3182722" y="984237"/>
                </a:lnTo>
                <a:lnTo>
                  <a:pt x="3230445" y="970539"/>
                </a:lnTo>
                <a:lnTo>
                  <a:pt x="3277570" y="955699"/>
                </a:lnTo>
                <a:lnTo>
                  <a:pt x="3324057" y="939724"/>
                </a:lnTo>
                <a:lnTo>
                  <a:pt x="3369866" y="922623"/>
                </a:lnTo>
                <a:lnTo>
                  <a:pt x="3414956" y="904403"/>
                </a:lnTo>
                <a:lnTo>
                  <a:pt x="3629290" y="814421"/>
                </a:lnTo>
                <a:lnTo>
                  <a:pt x="2155827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8" y="465289"/>
            <a:ext cx="7558405" cy="614680"/>
          </a:xfrm>
          <a:custGeom>
            <a:avLst/>
            <a:gdLst/>
            <a:ahLst/>
            <a:cxnLst/>
            <a:rect l="l" t="t" r="r" b="b"/>
            <a:pathLst>
              <a:path w="7558405" h="614680">
                <a:moveTo>
                  <a:pt x="7558186" y="0"/>
                </a:moveTo>
                <a:lnTo>
                  <a:pt x="4749631" y="0"/>
                </a:lnTo>
                <a:lnTo>
                  <a:pt x="4698708" y="463"/>
                </a:lnTo>
                <a:lnTo>
                  <a:pt x="4647896" y="1850"/>
                </a:lnTo>
                <a:lnTo>
                  <a:pt x="4597215" y="4157"/>
                </a:lnTo>
                <a:lnTo>
                  <a:pt x="4546691" y="7379"/>
                </a:lnTo>
                <a:lnTo>
                  <a:pt x="4496344" y="11511"/>
                </a:lnTo>
                <a:lnTo>
                  <a:pt x="4446199" y="16549"/>
                </a:lnTo>
                <a:lnTo>
                  <a:pt x="4396279" y="22488"/>
                </a:lnTo>
                <a:lnTo>
                  <a:pt x="4346607" y="29325"/>
                </a:lnTo>
                <a:lnTo>
                  <a:pt x="4297204" y="37054"/>
                </a:lnTo>
                <a:lnTo>
                  <a:pt x="4248096" y="45671"/>
                </a:lnTo>
                <a:lnTo>
                  <a:pt x="4199304" y="55171"/>
                </a:lnTo>
                <a:lnTo>
                  <a:pt x="4150851" y="65551"/>
                </a:lnTo>
                <a:lnTo>
                  <a:pt x="4102762" y="76805"/>
                </a:lnTo>
                <a:lnTo>
                  <a:pt x="4055058" y="88930"/>
                </a:lnTo>
                <a:lnTo>
                  <a:pt x="4007762" y="101920"/>
                </a:lnTo>
                <a:lnTo>
                  <a:pt x="3960898" y="115771"/>
                </a:lnTo>
                <a:lnTo>
                  <a:pt x="3914489" y="130479"/>
                </a:lnTo>
                <a:lnTo>
                  <a:pt x="3868557" y="146039"/>
                </a:lnTo>
                <a:lnTo>
                  <a:pt x="3823031" y="162483"/>
                </a:lnTo>
                <a:lnTo>
                  <a:pt x="3778220" y="179697"/>
                </a:lnTo>
                <a:lnTo>
                  <a:pt x="3733859" y="197787"/>
                </a:lnTo>
                <a:lnTo>
                  <a:pt x="3309980" y="375759"/>
                </a:lnTo>
                <a:lnTo>
                  <a:pt x="3264890" y="393979"/>
                </a:lnTo>
                <a:lnTo>
                  <a:pt x="3219082" y="411079"/>
                </a:lnTo>
                <a:lnTo>
                  <a:pt x="3172595" y="427053"/>
                </a:lnTo>
                <a:lnTo>
                  <a:pt x="3125470" y="441893"/>
                </a:lnTo>
                <a:lnTo>
                  <a:pt x="3077747" y="455591"/>
                </a:lnTo>
                <a:lnTo>
                  <a:pt x="3029467" y="468138"/>
                </a:lnTo>
                <a:lnTo>
                  <a:pt x="2980669" y="479528"/>
                </a:lnTo>
                <a:lnTo>
                  <a:pt x="2931394" y="489752"/>
                </a:lnTo>
                <a:lnTo>
                  <a:pt x="2881683" y="498803"/>
                </a:lnTo>
                <a:lnTo>
                  <a:pt x="2831574" y="506672"/>
                </a:lnTo>
                <a:lnTo>
                  <a:pt x="2781110" y="513352"/>
                </a:lnTo>
                <a:lnTo>
                  <a:pt x="2730329" y="518835"/>
                </a:lnTo>
                <a:lnTo>
                  <a:pt x="2679272" y="523113"/>
                </a:lnTo>
                <a:lnTo>
                  <a:pt x="2627980" y="526179"/>
                </a:lnTo>
                <a:lnTo>
                  <a:pt x="2576492" y="528024"/>
                </a:lnTo>
                <a:lnTo>
                  <a:pt x="2524850" y="528641"/>
                </a:lnTo>
                <a:lnTo>
                  <a:pt x="0" y="528641"/>
                </a:lnTo>
                <a:lnTo>
                  <a:pt x="0" y="614321"/>
                </a:lnTo>
                <a:lnTo>
                  <a:pt x="2629825" y="614321"/>
                </a:lnTo>
                <a:lnTo>
                  <a:pt x="2681467" y="613705"/>
                </a:lnTo>
                <a:lnTo>
                  <a:pt x="2732955" y="611859"/>
                </a:lnTo>
                <a:lnTo>
                  <a:pt x="2784247" y="608794"/>
                </a:lnTo>
                <a:lnTo>
                  <a:pt x="2835303" y="604516"/>
                </a:lnTo>
                <a:lnTo>
                  <a:pt x="2886084" y="599032"/>
                </a:lnTo>
                <a:lnTo>
                  <a:pt x="2936548" y="592352"/>
                </a:lnTo>
                <a:lnTo>
                  <a:pt x="2986657" y="584483"/>
                </a:lnTo>
                <a:lnTo>
                  <a:pt x="3036369" y="575433"/>
                </a:lnTo>
                <a:lnTo>
                  <a:pt x="3085644" y="565208"/>
                </a:lnTo>
                <a:lnTo>
                  <a:pt x="3134441" y="553819"/>
                </a:lnTo>
                <a:lnTo>
                  <a:pt x="3182722" y="541271"/>
                </a:lnTo>
                <a:lnTo>
                  <a:pt x="3230445" y="527574"/>
                </a:lnTo>
                <a:lnTo>
                  <a:pt x="3277570" y="512734"/>
                </a:lnTo>
                <a:lnTo>
                  <a:pt x="3324057" y="496760"/>
                </a:lnTo>
                <a:lnTo>
                  <a:pt x="3369866" y="479659"/>
                </a:lnTo>
                <a:lnTo>
                  <a:pt x="3414956" y="461440"/>
                </a:lnTo>
                <a:lnTo>
                  <a:pt x="3838835" y="283467"/>
                </a:lnTo>
                <a:lnTo>
                  <a:pt x="3883195" y="265377"/>
                </a:lnTo>
                <a:lnTo>
                  <a:pt x="3928102" y="248126"/>
                </a:lnTo>
                <a:lnTo>
                  <a:pt x="3973533" y="231718"/>
                </a:lnTo>
                <a:lnTo>
                  <a:pt x="4019465" y="216158"/>
                </a:lnTo>
                <a:lnTo>
                  <a:pt x="4065874" y="201450"/>
                </a:lnTo>
                <a:lnTo>
                  <a:pt x="4112738" y="187598"/>
                </a:lnTo>
                <a:lnTo>
                  <a:pt x="4160033" y="174608"/>
                </a:lnTo>
                <a:lnTo>
                  <a:pt x="4207737" y="162483"/>
                </a:lnTo>
                <a:lnTo>
                  <a:pt x="4255827" y="151228"/>
                </a:lnTo>
                <a:lnTo>
                  <a:pt x="4304280" y="140848"/>
                </a:lnTo>
                <a:lnTo>
                  <a:pt x="4353072" y="131347"/>
                </a:lnTo>
                <a:lnTo>
                  <a:pt x="4402180" y="122729"/>
                </a:lnTo>
                <a:lnTo>
                  <a:pt x="4451583" y="115000"/>
                </a:lnTo>
                <a:lnTo>
                  <a:pt x="4501255" y="108163"/>
                </a:lnTo>
                <a:lnTo>
                  <a:pt x="4551176" y="102223"/>
                </a:lnTo>
                <a:lnTo>
                  <a:pt x="4601320" y="97185"/>
                </a:lnTo>
                <a:lnTo>
                  <a:pt x="4651667" y="93052"/>
                </a:lnTo>
                <a:lnTo>
                  <a:pt x="4702192" y="89830"/>
                </a:lnTo>
                <a:lnTo>
                  <a:pt x="4752872" y="87523"/>
                </a:lnTo>
                <a:lnTo>
                  <a:pt x="4803685" y="86136"/>
                </a:lnTo>
                <a:lnTo>
                  <a:pt x="7558186" y="85672"/>
                </a:lnTo>
                <a:lnTo>
                  <a:pt x="7558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934061" y="-3221413"/>
            <a:ext cx="5318760" cy="999633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1">
              <a:spcBef>
                <a:spcPts val="1575"/>
              </a:spcBef>
            </a:pP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 BRANCH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WIRC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55" dirty="0">
                <a:solidFill>
                  <a:srgbClr val="FFFFFF"/>
                </a:solidFill>
                <a:latin typeface="Calibri"/>
                <a:cs typeface="Calibri"/>
              </a:rPr>
              <a:t>ICAI</a:t>
            </a:r>
            <a:r>
              <a:rPr sz="2250" b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</a:t>
            </a:r>
            <a:endParaRPr sz="2250">
              <a:latin typeface="Calibri"/>
              <a:cs typeface="Calibri"/>
            </a:endParaRPr>
          </a:p>
          <a:p>
            <a:pPr marL="2672162">
              <a:spcBef>
                <a:spcPts val="1260"/>
              </a:spcBef>
            </a:pP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sz="18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45" dirty="0">
                <a:solidFill>
                  <a:srgbClr val="FFFFFF"/>
                </a:solidFill>
                <a:latin typeface="Calibri"/>
                <a:cs typeface="Calibri"/>
              </a:rPr>
              <a:t>REPORT-2019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49931" y="917573"/>
            <a:ext cx="3098800" cy="808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 marR="5080">
              <a:lnSpc>
                <a:spcPct val="1079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24. MEETING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WITH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CHIEF COMM.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INCOME  </a:t>
            </a:r>
            <a:r>
              <a:rPr sz="1200" b="1" spc="-30" dirty="0">
                <a:solidFill>
                  <a:srgbClr val="231F20"/>
                </a:solidFill>
                <a:latin typeface="Calibri"/>
                <a:cs typeface="Calibri"/>
              </a:rPr>
              <a:t>TAX </a:t>
            </a:r>
            <a:r>
              <a:rPr sz="1200" b="1" spc="-45" dirty="0">
                <a:solidFill>
                  <a:srgbClr val="231F20"/>
                </a:solidFill>
                <a:latin typeface="Calibri"/>
                <a:cs typeface="Calibri"/>
              </a:rPr>
              <a:t>AT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BARODA 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REPRESENT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VARIOUS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ISSUES 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RELATING TO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E-PROCEEDINGS:</a:t>
            </a:r>
            <a:endParaRPr sz="1200">
              <a:latin typeface="Calibri"/>
              <a:cs typeface="Calibri"/>
            </a:endParaRPr>
          </a:p>
          <a:p>
            <a:pPr marL="46991">
              <a:spcBef>
                <a:spcPts val="110"/>
              </a:spcBef>
            </a:pPr>
            <a:r>
              <a:rPr sz="1200" b="1" spc="-30" dirty="0">
                <a:solidFill>
                  <a:srgbClr val="231F20"/>
                </a:solidFill>
                <a:latin typeface="Calibri"/>
                <a:cs typeface="Calibri"/>
              </a:rPr>
              <a:t>DATE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9TH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DECEMBER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2019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602118" y="2406818"/>
            <a:ext cx="4355762" cy="28312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723249" y="2597309"/>
            <a:ext cx="4113529" cy="2450465"/>
          </a:xfrm>
          <a:custGeom>
            <a:avLst/>
            <a:gdLst/>
            <a:ahLst/>
            <a:cxnLst/>
            <a:rect l="l" t="t" r="r" b="b"/>
            <a:pathLst>
              <a:path w="4113529" h="2450465">
                <a:moveTo>
                  <a:pt x="151001" y="0"/>
                </a:moveTo>
                <a:lnTo>
                  <a:pt x="3962499" y="0"/>
                </a:lnTo>
                <a:lnTo>
                  <a:pt x="4010095" y="6431"/>
                </a:lnTo>
                <a:lnTo>
                  <a:pt x="4051529" y="24315"/>
                </a:lnTo>
                <a:lnTo>
                  <a:pt x="4084267" y="51541"/>
                </a:lnTo>
                <a:lnTo>
                  <a:pt x="4105769" y="85994"/>
                </a:lnTo>
                <a:lnTo>
                  <a:pt x="4113500" y="125563"/>
                </a:lnTo>
                <a:lnTo>
                  <a:pt x="4113500" y="2324699"/>
                </a:lnTo>
                <a:lnTo>
                  <a:pt x="4105766" y="2364268"/>
                </a:lnTo>
                <a:lnTo>
                  <a:pt x="4084257" y="2398722"/>
                </a:lnTo>
                <a:lnTo>
                  <a:pt x="4051515" y="2425948"/>
                </a:lnTo>
                <a:lnTo>
                  <a:pt x="4010082" y="2443833"/>
                </a:lnTo>
                <a:lnTo>
                  <a:pt x="3962499" y="2450264"/>
                </a:lnTo>
                <a:lnTo>
                  <a:pt x="151001" y="2450264"/>
                </a:lnTo>
                <a:lnTo>
                  <a:pt x="103416" y="2443835"/>
                </a:lnTo>
                <a:lnTo>
                  <a:pt x="61983" y="2425955"/>
                </a:lnTo>
                <a:lnTo>
                  <a:pt x="29242" y="2398733"/>
                </a:lnTo>
                <a:lnTo>
                  <a:pt x="7734" y="2364278"/>
                </a:lnTo>
                <a:lnTo>
                  <a:pt x="0" y="2324699"/>
                </a:lnTo>
                <a:lnTo>
                  <a:pt x="0" y="125563"/>
                </a:lnTo>
                <a:lnTo>
                  <a:pt x="7730" y="85984"/>
                </a:lnTo>
                <a:lnTo>
                  <a:pt x="29232" y="51530"/>
                </a:lnTo>
                <a:lnTo>
                  <a:pt x="61969" y="24308"/>
                </a:lnTo>
                <a:lnTo>
                  <a:pt x="103404" y="6428"/>
                </a:lnTo>
                <a:lnTo>
                  <a:pt x="1510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02118" y="5509895"/>
            <a:ext cx="4355762" cy="28312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23254" y="5754297"/>
            <a:ext cx="4113529" cy="2342515"/>
          </a:xfrm>
          <a:custGeom>
            <a:avLst/>
            <a:gdLst/>
            <a:ahLst/>
            <a:cxnLst/>
            <a:rect l="l" t="t" r="r" b="b"/>
            <a:pathLst>
              <a:path w="4113529" h="2342515">
                <a:moveTo>
                  <a:pt x="151001" y="0"/>
                </a:moveTo>
                <a:lnTo>
                  <a:pt x="3962499" y="0"/>
                </a:lnTo>
                <a:lnTo>
                  <a:pt x="4010095" y="6147"/>
                </a:lnTo>
                <a:lnTo>
                  <a:pt x="4051529" y="23245"/>
                </a:lnTo>
                <a:lnTo>
                  <a:pt x="4084267" y="49272"/>
                </a:lnTo>
                <a:lnTo>
                  <a:pt x="4105769" y="82210"/>
                </a:lnTo>
                <a:lnTo>
                  <a:pt x="4113500" y="120037"/>
                </a:lnTo>
                <a:lnTo>
                  <a:pt x="4113500" y="2222406"/>
                </a:lnTo>
                <a:lnTo>
                  <a:pt x="4105766" y="2260233"/>
                </a:lnTo>
                <a:lnTo>
                  <a:pt x="4084257" y="2293170"/>
                </a:lnTo>
                <a:lnTo>
                  <a:pt x="4051515" y="2319198"/>
                </a:lnTo>
                <a:lnTo>
                  <a:pt x="4010082" y="2336295"/>
                </a:lnTo>
                <a:lnTo>
                  <a:pt x="3962499" y="2342443"/>
                </a:lnTo>
                <a:lnTo>
                  <a:pt x="151001" y="2342443"/>
                </a:lnTo>
                <a:lnTo>
                  <a:pt x="103416" y="2336298"/>
                </a:lnTo>
                <a:lnTo>
                  <a:pt x="61983" y="2319205"/>
                </a:lnTo>
                <a:lnTo>
                  <a:pt x="29242" y="2293181"/>
                </a:lnTo>
                <a:lnTo>
                  <a:pt x="7734" y="2260242"/>
                </a:lnTo>
                <a:lnTo>
                  <a:pt x="0" y="2222406"/>
                </a:lnTo>
                <a:lnTo>
                  <a:pt x="0" y="120037"/>
                </a:lnTo>
                <a:lnTo>
                  <a:pt x="7731" y="82200"/>
                </a:lnTo>
                <a:lnTo>
                  <a:pt x="29233" y="49262"/>
                </a:lnTo>
                <a:lnTo>
                  <a:pt x="61970" y="23238"/>
                </a:lnTo>
                <a:lnTo>
                  <a:pt x="103405" y="6145"/>
                </a:lnTo>
                <a:lnTo>
                  <a:pt x="1510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1162333"/>
            <a:ext cx="2896870" cy="653415"/>
          </a:xfrm>
          <a:custGeom>
            <a:avLst/>
            <a:gdLst/>
            <a:ahLst/>
            <a:cxnLst/>
            <a:rect l="l" t="t" r="r" b="b"/>
            <a:pathLst>
              <a:path w="2896870" h="653414">
                <a:moveTo>
                  <a:pt x="2649550" y="0"/>
                </a:moveTo>
                <a:lnTo>
                  <a:pt x="0" y="0"/>
                </a:lnTo>
                <a:lnTo>
                  <a:pt x="0" y="653274"/>
                </a:lnTo>
                <a:lnTo>
                  <a:pt x="2649550" y="653274"/>
                </a:lnTo>
                <a:lnTo>
                  <a:pt x="2689430" y="648978"/>
                </a:lnTo>
                <a:lnTo>
                  <a:pt x="2727315" y="636547"/>
                </a:lnTo>
                <a:lnTo>
                  <a:pt x="2762684" y="616669"/>
                </a:lnTo>
                <a:lnTo>
                  <a:pt x="2795020" y="590029"/>
                </a:lnTo>
                <a:lnTo>
                  <a:pt x="2823804" y="557315"/>
                </a:lnTo>
                <a:lnTo>
                  <a:pt x="2848517" y="519212"/>
                </a:lnTo>
                <a:lnTo>
                  <a:pt x="2868641" y="476406"/>
                </a:lnTo>
                <a:lnTo>
                  <a:pt x="2883658" y="429585"/>
                </a:lnTo>
                <a:lnTo>
                  <a:pt x="2893048" y="379435"/>
                </a:lnTo>
                <a:lnTo>
                  <a:pt x="2896293" y="326632"/>
                </a:lnTo>
                <a:lnTo>
                  <a:pt x="2893048" y="273839"/>
                </a:lnTo>
                <a:lnTo>
                  <a:pt x="2883660" y="223689"/>
                </a:lnTo>
                <a:lnTo>
                  <a:pt x="2868645" y="176868"/>
                </a:lnTo>
                <a:lnTo>
                  <a:pt x="2848523" y="134062"/>
                </a:lnTo>
                <a:lnTo>
                  <a:pt x="2823812" y="95959"/>
                </a:lnTo>
                <a:lnTo>
                  <a:pt x="2795029" y="63244"/>
                </a:lnTo>
                <a:lnTo>
                  <a:pt x="2762694" y="36604"/>
                </a:lnTo>
                <a:lnTo>
                  <a:pt x="2727323" y="16726"/>
                </a:lnTo>
                <a:lnTo>
                  <a:pt x="2689436" y="4296"/>
                </a:lnTo>
                <a:lnTo>
                  <a:pt x="2649550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10799" y="1180910"/>
            <a:ext cx="2472690" cy="578363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1" marR="5080">
              <a:lnSpc>
                <a:spcPts val="2090"/>
              </a:lnSpc>
              <a:spcBef>
                <a:spcPts val="310"/>
              </a:spcBef>
            </a:pPr>
            <a:r>
              <a:rPr sz="1850" b="1" spc="40" dirty="0">
                <a:solidFill>
                  <a:srgbClr val="FFFFFF"/>
                </a:solidFill>
                <a:latin typeface="Calibri"/>
                <a:cs typeface="Calibri"/>
              </a:rPr>
              <a:t>PROGRAM WITH </a:t>
            </a:r>
            <a:r>
              <a:rPr sz="1850" b="1" dirty="0">
                <a:solidFill>
                  <a:srgbClr val="FFFFFF"/>
                </a:solidFill>
                <a:latin typeface="Calibri"/>
                <a:cs typeface="Calibri"/>
              </a:rPr>
              <a:t>GOVT.  </a:t>
            </a:r>
            <a:r>
              <a:rPr sz="1850" b="1" spc="25" dirty="0">
                <a:solidFill>
                  <a:srgbClr val="FFFFFF"/>
                </a:solidFill>
                <a:latin typeface="Calibri"/>
                <a:cs typeface="Calibri"/>
              </a:rPr>
              <a:t>DEPARTMENT</a:t>
            </a:r>
            <a:endParaRPr sz="1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20000" y="2418440"/>
            <a:ext cx="4320000" cy="27855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" y="10403598"/>
            <a:ext cx="7560309" cy="288925"/>
          </a:xfrm>
          <a:custGeom>
            <a:avLst/>
            <a:gdLst/>
            <a:ahLst/>
            <a:cxnLst/>
            <a:rect l="l" t="t" r="r" b="b"/>
            <a:pathLst>
              <a:path w="7560309" h="288925">
                <a:moveTo>
                  <a:pt x="0" y="288403"/>
                </a:moveTo>
                <a:lnTo>
                  <a:pt x="7559999" y="288403"/>
                </a:lnTo>
                <a:lnTo>
                  <a:pt x="7559999" y="0"/>
                </a:lnTo>
                <a:lnTo>
                  <a:pt x="0" y="0"/>
                </a:lnTo>
                <a:lnTo>
                  <a:pt x="0" y="288403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49498" y="10403598"/>
            <a:ext cx="2179320" cy="288925"/>
          </a:xfrm>
          <a:custGeom>
            <a:avLst/>
            <a:gdLst/>
            <a:ahLst/>
            <a:cxnLst/>
            <a:rect l="l" t="t" r="r" b="b"/>
            <a:pathLst>
              <a:path w="2179320" h="288925">
                <a:moveTo>
                  <a:pt x="2178716" y="0"/>
                </a:moveTo>
                <a:lnTo>
                  <a:pt x="1240045" y="0"/>
                </a:lnTo>
                <a:lnTo>
                  <a:pt x="0" y="288403"/>
                </a:lnTo>
                <a:lnTo>
                  <a:pt x="1693480" y="288403"/>
                </a:lnTo>
                <a:lnTo>
                  <a:pt x="2178716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42979" y="10403598"/>
            <a:ext cx="4117340" cy="288925"/>
          </a:xfrm>
          <a:custGeom>
            <a:avLst/>
            <a:gdLst/>
            <a:ahLst/>
            <a:cxnLst/>
            <a:rect l="l" t="t" r="r" b="b"/>
            <a:pathLst>
              <a:path w="4117340" h="288925">
                <a:moveTo>
                  <a:pt x="4117020" y="0"/>
                </a:moveTo>
                <a:lnTo>
                  <a:pt x="485235" y="0"/>
                </a:lnTo>
                <a:lnTo>
                  <a:pt x="0" y="288403"/>
                </a:lnTo>
                <a:lnTo>
                  <a:pt x="4117020" y="288403"/>
                </a:lnTo>
                <a:lnTo>
                  <a:pt x="4117020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-1136" y="10229693"/>
            <a:ext cx="7103745" cy="108585"/>
          </a:xfrm>
          <a:custGeom>
            <a:avLst/>
            <a:gdLst/>
            <a:ahLst/>
            <a:cxnLst/>
            <a:rect l="l" t="t" r="r" b="b"/>
            <a:pathLst>
              <a:path w="7103745" h="108584">
                <a:moveTo>
                  <a:pt x="6953187" y="0"/>
                </a:moveTo>
                <a:lnTo>
                  <a:pt x="0" y="0"/>
                </a:lnTo>
                <a:lnTo>
                  <a:pt x="0" y="108572"/>
                </a:lnTo>
                <a:lnTo>
                  <a:pt x="7103549" y="108572"/>
                </a:lnTo>
                <a:lnTo>
                  <a:pt x="7091734" y="66308"/>
                </a:lnTo>
                <a:lnTo>
                  <a:pt x="7059512" y="31797"/>
                </a:lnTo>
                <a:lnTo>
                  <a:pt x="7011719" y="8531"/>
                </a:lnTo>
                <a:lnTo>
                  <a:pt x="695318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27415" y="398385"/>
            <a:ext cx="4524375" cy="471805"/>
          </a:xfrm>
          <a:custGeom>
            <a:avLst/>
            <a:gdLst/>
            <a:ahLst/>
            <a:cxnLst/>
            <a:rect l="l" t="t" r="r" b="b"/>
            <a:pathLst>
              <a:path w="4524375" h="471805">
                <a:moveTo>
                  <a:pt x="0" y="471622"/>
                </a:moveTo>
                <a:lnTo>
                  <a:pt x="4523831" y="471622"/>
                </a:lnTo>
                <a:lnTo>
                  <a:pt x="4523831" y="0"/>
                </a:lnTo>
                <a:lnTo>
                  <a:pt x="0" y="0"/>
                </a:lnTo>
                <a:lnTo>
                  <a:pt x="0" y="471622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0001" y="0"/>
            <a:ext cx="7371715" cy="1057910"/>
          </a:xfrm>
          <a:custGeom>
            <a:avLst/>
            <a:gdLst/>
            <a:ahLst/>
            <a:cxnLst/>
            <a:rect l="l" t="t" r="r" b="b"/>
            <a:pathLst>
              <a:path w="7371715" h="1057910">
                <a:moveTo>
                  <a:pt x="7371245" y="0"/>
                </a:moveTo>
                <a:lnTo>
                  <a:pt x="0" y="0"/>
                </a:lnTo>
                <a:lnTo>
                  <a:pt x="0" y="1057291"/>
                </a:lnTo>
                <a:lnTo>
                  <a:pt x="2564780" y="1057291"/>
                </a:lnTo>
                <a:lnTo>
                  <a:pt x="2615145" y="1056674"/>
                </a:lnTo>
                <a:lnTo>
                  <a:pt x="2665359" y="1054829"/>
                </a:lnTo>
                <a:lnTo>
                  <a:pt x="2715383" y="1051763"/>
                </a:lnTo>
                <a:lnTo>
                  <a:pt x="2765176" y="1047485"/>
                </a:lnTo>
                <a:lnTo>
                  <a:pt x="2814701" y="1042001"/>
                </a:lnTo>
                <a:lnTo>
                  <a:pt x="2863918" y="1035321"/>
                </a:lnTo>
                <a:lnTo>
                  <a:pt x="2912787" y="1027451"/>
                </a:lnTo>
                <a:lnTo>
                  <a:pt x="2961269" y="1018400"/>
                </a:lnTo>
                <a:lnTo>
                  <a:pt x="3009325" y="1008175"/>
                </a:lnTo>
                <a:lnTo>
                  <a:pt x="3056916" y="996785"/>
                </a:lnTo>
                <a:lnTo>
                  <a:pt x="3104002" y="984237"/>
                </a:lnTo>
                <a:lnTo>
                  <a:pt x="3150545" y="970539"/>
                </a:lnTo>
                <a:lnTo>
                  <a:pt x="3196504" y="955699"/>
                </a:lnTo>
                <a:lnTo>
                  <a:pt x="3241842" y="939724"/>
                </a:lnTo>
                <a:lnTo>
                  <a:pt x="3286518" y="922623"/>
                </a:lnTo>
                <a:lnTo>
                  <a:pt x="3330493" y="904403"/>
                </a:lnTo>
                <a:lnTo>
                  <a:pt x="3743885" y="726437"/>
                </a:lnTo>
                <a:lnTo>
                  <a:pt x="3789326" y="707465"/>
                </a:lnTo>
                <a:lnTo>
                  <a:pt x="3835353" y="689418"/>
                </a:lnTo>
                <a:lnTo>
                  <a:pt x="3881941" y="672301"/>
                </a:lnTo>
                <a:lnTo>
                  <a:pt x="3929064" y="656120"/>
                </a:lnTo>
                <a:lnTo>
                  <a:pt x="3976696" y="640879"/>
                </a:lnTo>
                <a:lnTo>
                  <a:pt x="4024810" y="626583"/>
                </a:lnTo>
                <a:lnTo>
                  <a:pt x="4073380" y="613239"/>
                </a:lnTo>
                <a:lnTo>
                  <a:pt x="4122382" y="600850"/>
                </a:lnTo>
                <a:lnTo>
                  <a:pt x="4171788" y="589423"/>
                </a:lnTo>
                <a:lnTo>
                  <a:pt x="4221573" y="578962"/>
                </a:lnTo>
                <a:lnTo>
                  <a:pt x="4271710" y="569473"/>
                </a:lnTo>
                <a:lnTo>
                  <a:pt x="4322175" y="560960"/>
                </a:lnTo>
                <a:lnTo>
                  <a:pt x="4372940" y="553430"/>
                </a:lnTo>
                <a:lnTo>
                  <a:pt x="4423980" y="546887"/>
                </a:lnTo>
                <a:lnTo>
                  <a:pt x="4475269" y="541336"/>
                </a:lnTo>
                <a:lnTo>
                  <a:pt x="4526780" y="536783"/>
                </a:lnTo>
                <a:lnTo>
                  <a:pt x="4578489" y="533232"/>
                </a:lnTo>
                <a:lnTo>
                  <a:pt x="4630369" y="530690"/>
                </a:lnTo>
                <a:lnTo>
                  <a:pt x="4682393" y="529161"/>
                </a:lnTo>
                <a:lnTo>
                  <a:pt x="7371245" y="528650"/>
                </a:lnTo>
                <a:lnTo>
                  <a:pt x="7371245" y="0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33663" y="2"/>
            <a:ext cx="3314700" cy="814705"/>
          </a:xfrm>
          <a:custGeom>
            <a:avLst/>
            <a:gdLst/>
            <a:ahLst/>
            <a:cxnLst/>
            <a:rect l="l" t="t" r="r" b="b"/>
            <a:pathLst>
              <a:path w="3314700" h="814705">
                <a:moveTo>
                  <a:pt x="1466841" y="0"/>
                </a:moveTo>
                <a:lnTo>
                  <a:pt x="0" y="0"/>
                </a:lnTo>
                <a:lnTo>
                  <a:pt x="1403633" y="814421"/>
                </a:lnTo>
                <a:lnTo>
                  <a:pt x="1603245" y="726437"/>
                </a:lnTo>
                <a:lnTo>
                  <a:pt x="1647630" y="707465"/>
                </a:lnTo>
                <a:lnTo>
                  <a:pt x="1692589" y="689418"/>
                </a:lnTo>
                <a:lnTo>
                  <a:pt x="1738094" y="672301"/>
                </a:lnTo>
                <a:lnTo>
                  <a:pt x="1784122" y="656120"/>
                </a:lnTo>
                <a:lnTo>
                  <a:pt x="1830647" y="640879"/>
                </a:lnTo>
                <a:lnTo>
                  <a:pt x="1877643" y="626583"/>
                </a:lnTo>
                <a:lnTo>
                  <a:pt x="1925085" y="613239"/>
                </a:lnTo>
                <a:lnTo>
                  <a:pt x="1972948" y="600850"/>
                </a:lnTo>
                <a:lnTo>
                  <a:pt x="2021207" y="589423"/>
                </a:lnTo>
                <a:lnTo>
                  <a:pt x="2069835" y="578962"/>
                </a:lnTo>
                <a:lnTo>
                  <a:pt x="2118807" y="569473"/>
                </a:lnTo>
                <a:lnTo>
                  <a:pt x="2168099" y="560960"/>
                </a:lnTo>
                <a:lnTo>
                  <a:pt x="2217685" y="553430"/>
                </a:lnTo>
                <a:lnTo>
                  <a:pt x="2267539" y="546887"/>
                </a:lnTo>
                <a:lnTo>
                  <a:pt x="2317637" y="541336"/>
                </a:lnTo>
                <a:lnTo>
                  <a:pt x="2367952" y="536783"/>
                </a:lnTo>
                <a:lnTo>
                  <a:pt x="2418459" y="533232"/>
                </a:lnTo>
                <a:lnTo>
                  <a:pt x="2469134" y="530690"/>
                </a:lnTo>
                <a:lnTo>
                  <a:pt x="2519950" y="529161"/>
                </a:lnTo>
                <a:lnTo>
                  <a:pt x="2570882" y="528650"/>
                </a:lnTo>
                <a:lnTo>
                  <a:pt x="3314252" y="528650"/>
                </a:lnTo>
                <a:lnTo>
                  <a:pt x="1466841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85198" y="870007"/>
            <a:ext cx="826135" cy="187325"/>
          </a:xfrm>
          <a:custGeom>
            <a:avLst/>
            <a:gdLst/>
            <a:ahLst/>
            <a:cxnLst/>
            <a:rect l="l" t="t" r="r" b="b"/>
            <a:pathLst>
              <a:path w="826135" h="187325">
                <a:moveTo>
                  <a:pt x="825991" y="0"/>
                </a:moveTo>
                <a:lnTo>
                  <a:pt x="747898" y="34408"/>
                </a:lnTo>
                <a:lnTo>
                  <a:pt x="702059" y="53800"/>
                </a:lnTo>
                <a:lnTo>
                  <a:pt x="655444" y="71920"/>
                </a:lnTo>
                <a:lnTo>
                  <a:pt x="608100" y="88757"/>
                </a:lnTo>
                <a:lnTo>
                  <a:pt x="560073" y="104302"/>
                </a:lnTo>
                <a:lnTo>
                  <a:pt x="511409" y="118545"/>
                </a:lnTo>
                <a:lnTo>
                  <a:pt x="462155" y="131477"/>
                </a:lnTo>
                <a:lnTo>
                  <a:pt x="412358" y="143088"/>
                </a:lnTo>
                <a:lnTo>
                  <a:pt x="362064" y="153369"/>
                </a:lnTo>
                <a:lnTo>
                  <a:pt x="311319" y="162310"/>
                </a:lnTo>
                <a:lnTo>
                  <a:pt x="260171" y="169901"/>
                </a:lnTo>
                <a:lnTo>
                  <a:pt x="208665" y="176134"/>
                </a:lnTo>
                <a:lnTo>
                  <a:pt x="156849" y="180998"/>
                </a:lnTo>
                <a:lnTo>
                  <a:pt x="104768" y="184485"/>
                </a:lnTo>
                <a:lnTo>
                  <a:pt x="52469" y="186583"/>
                </a:lnTo>
                <a:lnTo>
                  <a:pt x="0" y="187285"/>
                </a:lnTo>
                <a:lnTo>
                  <a:pt x="52470" y="186583"/>
                </a:lnTo>
                <a:lnTo>
                  <a:pt x="104769" y="184485"/>
                </a:lnTo>
                <a:lnTo>
                  <a:pt x="156851" y="180998"/>
                </a:lnTo>
                <a:lnTo>
                  <a:pt x="208669" y="176134"/>
                </a:lnTo>
                <a:lnTo>
                  <a:pt x="260177" y="169901"/>
                </a:lnTo>
                <a:lnTo>
                  <a:pt x="311327" y="162309"/>
                </a:lnTo>
                <a:lnTo>
                  <a:pt x="362075" y="153368"/>
                </a:lnTo>
                <a:lnTo>
                  <a:pt x="412372" y="143087"/>
                </a:lnTo>
                <a:lnTo>
                  <a:pt x="462173" y="131475"/>
                </a:lnTo>
                <a:lnTo>
                  <a:pt x="511431" y="118542"/>
                </a:lnTo>
                <a:lnTo>
                  <a:pt x="560099" y="104298"/>
                </a:lnTo>
                <a:lnTo>
                  <a:pt x="608131" y="88752"/>
                </a:lnTo>
                <a:lnTo>
                  <a:pt x="655480" y="71913"/>
                </a:lnTo>
                <a:lnTo>
                  <a:pt x="702100" y="53792"/>
                </a:lnTo>
                <a:lnTo>
                  <a:pt x="747945" y="34397"/>
                </a:lnTo>
                <a:lnTo>
                  <a:pt x="825991" y="0"/>
                </a:lnTo>
                <a:close/>
              </a:path>
            </a:pathLst>
          </a:custGeom>
          <a:solidFill>
            <a:srgbClr val="D28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6" y="0"/>
            <a:ext cx="3629660" cy="1057910"/>
          </a:xfrm>
          <a:custGeom>
            <a:avLst/>
            <a:gdLst/>
            <a:ahLst/>
            <a:cxnLst/>
            <a:rect l="l" t="t" r="r" b="b"/>
            <a:pathLst>
              <a:path w="3629660" h="1057910">
                <a:moveTo>
                  <a:pt x="2155827" y="0"/>
                </a:moveTo>
                <a:lnTo>
                  <a:pt x="0" y="0"/>
                </a:lnTo>
                <a:lnTo>
                  <a:pt x="0" y="1057291"/>
                </a:lnTo>
                <a:lnTo>
                  <a:pt x="2629825" y="1057291"/>
                </a:lnTo>
                <a:lnTo>
                  <a:pt x="2681467" y="1056674"/>
                </a:lnTo>
                <a:lnTo>
                  <a:pt x="2732955" y="1054829"/>
                </a:lnTo>
                <a:lnTo>
                  <a:pt x="2784247" y="1051763"/>
                </a:lnTo>
                <a:lnTo>
                  <a:pt x="2835303" y="1047485"/>
                </a:lnTo>
                <a:lnTo>
                  <a:pt x="2886084" y="1042001"/>
                </a:lnTo>
                <a:lnTo>
                  <a:pt x="2936548" y="1035321"/>
                </a:lnTo>
                <a:lnTo>
                  <a:pt x="2986657" y="1027451"/>
                </a:lnTo>
                <a:lnTo>
                  <a:pt x="3036369" y="1018400"/>
                </a:lnTo>
                <a:lnTo>
                  <a:pt x="3085644" y="1008175"/>
                </a:lnTo>
                <a:lnTo>
                  <a:pt x="3134441" y="996785"/>
                </a:lnTo>
                <a:lnTo>
                  <a:pt x="3182722" y="984237"/>
                </a:lnTo>
                <a:lnTo>
                  <a:pt x="3230445" y="970539"/>
                </a:lnTo>
                <a:lnTo>
                  <a:pt x="3277570" y="955699"/>
                </a:lnTo>
                <a:lnTo>
                  <a:pt x="3324057" y="939724"/>
                </a:lnTo>
                <a:lnTo>
                  <a:pt x="3369866" y="922623"/>
                </a:lnTo>
                <a:lnTo>
                  <a:pt x="3414956" y="904403"/>
                </a:lnTo>
                <a:lnTo>
                  <a:pt x="3629290" y="814421"/>
                </a:lnTo>
                <a:lnTo>
                  <a:pt x="2155827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08" y="465289"/>
            <a:ext cx="7558405" cy="614680"/>
          </a:xfrm>
          <a:custGeom>
            <a:avLst/>
            <a:gdLst/>
            <a:ahLst/>
            <a:cxnLst/>
            <a:rect l="l" t="t" r="r" b="b"/>
            <a:pathLst>
              <a:path w="7558405" h="614680">
                <a:moveTo>
                  <a:pt x="7558186" y="0"/>
                </a:moveTo>
                <a:lnTo>
                  <a:pt x="4749631" y="0"/>
                </a:lnTo>
                <a:lnTo>
                  <a:pt x="4698708" y="463"/>
                </a:lnTo>
                <a:lnTo>
                  <a:pt x="4647896" y="1850"/>
                </a:lnTo>
                <a:lnTo>
                  <a:pt x="4597215" y="4157"/>
                </a:lnTo>
                <a:lnTo>
                  <a:pt x="4546691" y="7379"/>
                </a:lnTo>
                <a:lnTo>
                  <a:pt x="4496344" y="11511"/>
                </a:lnTo>
                <a:lnTo>
                  <a:pt x="4446199" y="16549"/>
                </a:lnTo>
                <a:lnTo>
                  <a:pt x="4396279" y="22488"/>
                </a:lnTo>
                <a:lnTo>
                  <a:pt x="4346607" y="29325"/>
                </a:lnTo>
                <a:lnTo>
                  <a:pt x="4297204" y="37054"/>
                </a:lnTo>
                <a:lnTo>
                  <a:pt x="4248096" y="45671"/>
                </a:lnTo>
                <a:lnTo>
                  <a:pt x="4199304" y="55171"/>
                </a:lnTo>
                <a:lnTo>
                  <a:pt x="4150851" y="65551"/>
                </a:lnTo>
                <a:lnTo>
                  <a:pt x="4102762" y="76805"/>
                </a:lnTo>
                <a:lnTo>
                  <a:pt x="4055058" y="88930"/>
                </a:lnTo>
                <a:lnTo>
                  <a:pt x="4007762" y="101920"/>
                </a:lnTo>
                <a:lnTo>
                  <a:pt x="3960898" y="115771"/>
                </a:lnTo>
                <a:lnTo>
                  <a:pt x="3914489" y="130479"/>
                </a:lnTo>
                <a:lnTo>
                  <a:pt x="3868557" y="146039"/>
                </a:lnTo>
                <a:lnTo>
                  <a:pt x="3823031" y="162483"/>
                </a:lnTo>
                <a:lnTo>
                  <a:pt x="3778220" y="179697"/>
                </a:lnTo>
                <a:lnTo>
                  <a:pt x="3733859" y="197787"/>
                </a:lnTo>
                <a:lnTo>
                  <a:pt x="3309980" y="375759"/>
                </a:lnTo>
                <a:lnTo>
                  <a:pt x="3264890" y="393979"/>
                </a:lnTo>
                <a:lnTo>
                  <a:pt x="3219082" y="411079"/>
                </a:lnTo>
                <a:lnTo>
                  <a:pt x="3172595" y="427053"/>
                </a:lnTo>
                <a:lnTo>
                  <a:pt x="3125470" y="441893"/>
                </a:lnTo>
                <a:lnTo>
                  <a:pt x="3077747" y="455591"/>
                </a:lnTo>
                <a:lnTo>
                  <a:pt x="3029467" y="468138"/>
                </a:lnTo>
                <a:lnTo>
                  <a:pt x="2980669" y="479528"/>
                </a:lnTo>
                <a:lnTo>
                  <a:pt x="2931394" y="489752"/>
                </a:lnTo>
                <a:lnTo>
                  <a:pt x="2881683" y="498803"/>
                </a:lnTo>
                <a:lnTo>
                  <a:pt x="2831574" y="506672"/>
                </a:lnTo>
                <a:lnTo>
                  <a:pt x="2781110" y="513352"/>
                </a:lnTo>
                <a:lnTo>
                  <a:pt x="2730329" y="518835"/>
                </a:lnTo>
                <a:lnTo>
                  <a:pt x="2679272" y="523113"/>
                </a:lnTo>
                <a:lnTo>
                  <a:pt x="2627980" y="526179"/>
                </a:lnTo>
                <a:lnTo>
                  <a:pt x="2576492" y="528024"/>
                </a:lnTo>
                <a:lnTo>
                  <a:pt x="2524850" y="528641"/>
                </a:lnTo>
                <a:lnTo>
                  <a:pt x="0" y="528641"/>
                </a:lnTo>
                <a:lnTo>
                  <a:pt x="0" y="614321"/>
                </a:lnTo>
                <a:lnTo>
                  <a:pt x="2629825" y="614321"/>
                </a:lnTo>
                <a:lnTo>
                  <a:pt x="2681467" y="613705"/>
                </a:lnTo>
                <a:lnTo>
                  <a:pt x="2732955" y="611859"/>
                </a:lnTo>
                <a:lnTo>
                  <a:pt x="2784247" y="608794"/>
                </a:lnTo>
                <a:lnTo>
                  <a:pt x="2835303" y="604516"/>
                </a:lnTo>
                <a:lnTo>
                  <a:pt x="2886084" y="599032"/>
                </a:lnTo>
                <a:lnTo>
                  <a:pt x="2936548" y="592352"/>
                </a:lnTo>
                <a:lnTo>
                  <a:pt x="2986657" y="584483"/>
                </a:lnTo>
                <a:lnTo>
                  <a:pt x="3036369" y="575433"/>
                </a:lnTo>
                <a:lnTo>
                  <a:pt x="3085644" y="565208"/>
                </a:lnTo>
                <a:lnTo>
                  <a:pt x="3134441" y="553819"/>
                </a:lnTo>
                <a:lnTo>
                  <a:pt x="3182722" y="541271"/>
                </a:lnTo>
                <a:lnTo>
                  <a:pt x="3230445" y="527574"/>
                </a:lnTo>
                <a:lnTo>
                  <a:pt x="3277570" y="512734"/>
                </a:lnTo>
                <a:lnTo>
                  <a:pt x="3324057" y="496760"/>
                </a:lnTo>
                <a:lnTo>
                  <a:pt x="3369866" y="479659"/>
                </a:lnTo>
                <a:lnTo>
                  <a:pt x="3414956" y="461440"/>
                </a:lnTo>
                <a:lnTo>
                  <a:pt x="3838835" y="283467"/>
                </a:lnTo>
                <a:lnTo>
                  <a:pt x="3883195" y="265377"/>
                </a:lnTo>
                <a:lnTo>
                  <a:pt x="3928102" y="248126"/>
                </a:lnTo>
                <a:lnTo>
                  <a:pt x="3973533" y="231718"/>
                </a:lnTo>
                <a:lnTo>
                  <a:pt x="4019465" y="216158"/>
                </a:lnTo>
                <a:lnTo>
                  <a:pt x="4065874" y="201450"/>
                </a:lnTo>
                <a:lnTo>
                  <a:pt x="4112738" y="187598"/>
                </a:lnTo>
                <a:lnTo>
                  <a:pt x="4160033" y="174608"/>
                </a:lnTo>
                <a:lnTo>
                  <a:pt x="4207737" y="162483"/>
                </a:lnTo>
                <a:lnTo>
                  <a:pt x="4255827" y="151228"/>
                </a:lnTo>
                <a:lnTo>
                  <a:pt x="4304280" y="140848"/>
                </a:lnTo>
                <a:lnTo>
                  <a:pt x="4353072" y="131347"/>
                </a:lnTo>
                <a:lnTo>
                  <a:pt x="4402180" y="122729"/>
                </a:lnTo>
                <a:lnTo>
                  <a:pt x="4451583" y="115000"/>
                </a:lnTo>
                <a:lnTo>
                  <a:pt x="4501255" y="108163"/>
                </a:lnTo>
                <a:lnTo>
                  <a:pt x="4551176" y="102223"/>
                </a:lnTo>
                <a:lnTo>
                  <a:pt x="4601320" y="97185"/>
                </a:lnTo>
                <a:lnTo>
                  <a:pt x="4651667" y="93052"/>
                </a:lnTo>
                <a:lnTo>
                  <a:pt x="4702192" y="89830"/>
                </a:lnTo>
                <a:lnTo>
                  <a:pt x="4752872" y="87523"/>
                </a:lnTo>
                <a:lnTo>
                  <a:pt x="4803685" y="86136"/>
                </a:lnTo>
                <a:lnTo>
                  <a:pt x="7558186" y="85672"/>
                </a:lnTo>
                <a:lnTo>
                  <a:pt x="7558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934061" y="-3221413"/>
            <a:ext cx="5318760" cy="999633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1">
              <a:spcBef>
                <a:spcPts val="1575"/>
              </a:spcBef>
            </a:pP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 BRANCH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WIRC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55" dirty="0">
                <a:solidFill>
                  <a:srgbClr val="FFFFFF"/>
                </a:solidFill>
                <a:latin typeface="Calibri"/>
                <a:cs typeface="Calibri"/>
              </a:rPr>
              <a:t>ICAI</a:t>
            </a:r>
            <a:r>
              <a:rPr sz="2250" b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</a:t>
            </a:r>
            <a:endParaRPr sz="2250">
              <a:latin typeface="Calibri"/>
              <a:cs typeface="Calibri"/>
            </a:endParaRPr>
          </a:p>
          <a:p>
            <a:pPr marL="2672162">
              <a:spcBef>
                <a:spcPts val="1260"/>
              </a:spcBef>
            </a:pP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sz="18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45" dirty="0">
                <a:solidFill>
                  <a:srgbClr val="FFFFFF"/>
                </a:solidFill>
                <a:latin typeface="Calibri"/>
                <a:cs typeface="Calibri"/>
              </a:rPr>
              <a:t>REPORT-2019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33917" y="982913"/>
            <a:ext cx="3301365" cy="6091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 marR="5080">
              <a:lnSpc>
                <a:spcPct val="1079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25. WORKSHOP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ON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PRACTICAL ASPECTS OF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AUDIT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 </a:t>
            </a:r>
            <a:r>
              <a:rPr sz="1200" b="1" spc="-30" dirty="0">
                <a:solidFill>
                  <a:srgbClr val="231F20"/>
                </a:solidFill>
                <a:latin typeface="Calibri"/>
                <a:cs typeface="Calibri"/>
              </a:rPr>
              <a:t>DATE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13TH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14TH </a:t>
            </a:r>
            <a:r>
              <a:rPr sz="1200" b="1" spc="-25" dirty="0">
                <a:solidFill>
                  <a:srgbClr val="231F20"/>
                </a:solidFill>
                <a:latin typeface="Calibri"/>
                <a:cs typeface="Calibri"/>
              </a:rPr>
              <a:t>JULY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 2019</a:t>
            </a:r>
            <a:endParaRPr sz="1200">
              <a:latin typeface="Calibri"/>
              <a:cs typeface="Calibri"/>
            </a:endParaRPr>
          </a:p>
          <a:p>
            <a:pPr marL="12701">
              <a:spcBef>
                <a:spcPts val="110"/>
              </a:spcBef>
            </a:pP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NO.OF 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PARTICIPATNS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723249" y="2563025"/>
            <a:ext cx="4113529" cy="2519045"/>
          </a:xfrm>
          <a:custGeom>
            <a:avLst/>
            <a:gdLst/>
            <a:ahLst/>
            <a:cxnLst/>
            <a:rect l="l" t="t" r="r" b="b"/>
            <a:pathLst>
              <a:path w="4113529" h="2519045">
                <a:moveTo>
                  <a:pt x="151001" y="0"/>
                </a:moveTo>
                <a:lnTo>
                  <a:pt x="3962499" y="0"/>
                </a:lnTo>
                <a:lnTo>
                  <a:pt x="4010095" y="6610"/>
                </a:lnTo>
                <a:lnTo>
                  <a:pt x="4051529" y="24995"/>
                </a:lnTo>
                <a:lnTo>
                  <a:pt x="4084267" y="52983"/>
                </a:lnTo>
                <a:lnTo>
                  <a:pt x="4105769" y="88401"/>
                </a:lnTo>
                <a:lnTo>
                  <a:pt x="4113500" y="129077"/>
                </a:lnTo>
                <a:lnTo>
                  <a:pt x="4113500" y="2389752"/>
                </a:lnTo>
                <a:lnTo>
                  <a:pt x="4105766" y="2430427"/>
                </a:lnTo>
                <a:lnTo>
                  <a:pt x="4084257" y="2465845"/>
                </a:lnTo>
                <a:lnTo>
                  <a:pt x="4051515" y="2493833"/>
                </a:lnTo>
                <a:lnTo>
                  <a:pt x="4010082" y="2512219"/>
                </a:lnTo>
                <a:lnTo>
                  <a:pt x="3962499" y="2518830"/>
                </a:lnTo>
                <a:lnTo>
                  <a:pt x="151001" y="2518830"/>
                </a:lnTo>
                <a:lnTo>
                  <a:pt x="103416" y="2512221"/>
                </a:lnTo>
                <a:lnTo>
                  <a:pt x="61983" y="2493841"/>
                </a:lnTo>
                <a:lnTo>
                  <a:pt x="29242" y="2465858"/>
                </a:lnTo>
                <a:lnTo>
                  <a:pt x="7734" y="2430439"/>
                </a:lnTo>
                <a:lnTo>
                  <a:pt x="0" y="2389752"/>
                </a:lnTo>
                <a:lnTo>
                  <a:pt x="0" y="129077"/>
                </a:lnTo>
                <a:lnTo>
                  <a:pt x="7730" y="88391"/>
                </a:lnTo>
                <a:lnTo>
                  <a:pt x="29232" y="52972"/>
                </a:lnTo>
                <a:lnTo>
                  <a:pt x="61969" y="24988"/>
                </a:lnTo>
                <a:lnTo>
                  <a:pt x="103404" y="6608"/>
                </a:lnTo>
                <a:lnTo>
                  <a:pt x="1510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20000" y="5636717"/>
            <a:ext cx="4320000" cy="280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23250" y="5751320"/>
            <a:ext cx="4113529" cy="2579370"/>
          </a:xfrm>
          <a:custGeom>
            <a:avLst/>
            <a:gdLst/>
            <a:ahLst/>
            <a:cxnLst/>
            <a:rect l="l" t="t" r="r" b="b"/>
            <a:pathLst>
              <a:path w="4113529" h="2579370">
                <a:moveTo>
                  <a:pt x="151001" y="0"/>
                </a:moveTo>
                <a:lnTo>
                  <a:pt x="3962499" y="0"/>
                </a:lnTo>
                <a:lnTo>
                  <a:pt x="4010095" y="6768"/>
                </a:lnTo>
                <a:lnTo>
                  <a:pt x="4051529" y="25591"/>
                </a:lnTo>
                <a:lnTo>
                  <a:pt x="4084267" y="54245"/>
                </a:lnTo>
                <a:lnTo>
                  <a:pt x="4105769" y="90505"/>
                </a:lnTo>
                <a:lnTo>
                  <a:pt x="4113500" y="132148"/>
                </a:lnTo>
                <a:lnTo>
                  <a:pt x="4113500" y="2446639"/>
                </a:lnTo>
                <a:lnTo>
                  <a:pt x="4105766" y="2488284"/>
                </a:lnTo>
                <a:lnTo>
                  <a:pt x="4084257" y="2524545"/>
                </a:lnTo>
                <a:lnTo>
                  <a:pt x="4051515" y="2553200"/>
                </a:lnTo>
                <a:lnTo>
                  <a:pt x="4010082" y="2572023"/>
                </a:lnTo>
                <a:lnTo>
                  <a:pt x="3962499" y="2578792"/>
                </a:lnTo>
                <a:lnTo>
                  <a:pt x="151001" y="2578792"/>
                </a:lnTo>
                <a:lnTo>
                  <a:pt x="103416" y="2572026"/>
                </a:lnTo>
                <a:lnTo>
                  <a:pt x="61983" y="2553208"/>
                </a:lnTo>
                <a:lnTo>
                  <a:pt x="29242" y="2524558"/>
                </a:lnTo>
                <a:lnTo>
                  <a:pt x="7734" y="2488295"/>
                </a:lnTo>
                <a:lnTo>
                  <a:pt x="0" y="2446639"/>
                </a:lnTo>
                <a:lnTo>
                  <a:pt x="0" y="132148"/>
                </a:lnTo>
                <a:lnTo>
                  <a:pt x="7730" y="90494"/>
                </a:lnTo>
                <a:lnTo>
                  <a:pt x="29232" y="54233"/>
                </a:lnTo>
                <a:lnTo>
                  <a:pt x="61969" y="25583"/>
                </a:lnTo>
                <a:lnTo>
                  <a:pt x="103404" y="6765"/>
                </a:lnTo>
                <a:lnTo>
                  <a:pt x="1510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" y="1090331"/>
            <a:ext cx="2770505" cy="472440"/>
          </a:xfrm>
          <a:custGeom>
            <a:avLst/>
            <a:gdLst/>
            <a:ahLst/>
            <a:cxnLst/>
            <a:rect l="l" t="t" r="r" b="b"/>
            <a:pathLst>
              <a:path w="2770505" h="472440">
                <a:moveTo>
                  <a:pt x="2534126" y="0"/>
                </a:moveTo>
                <a:lnTo>
                  <a:pt x="0" y="0"/>
                </a:lnTo>
                <a:lnTo>
                  <a:pt x="0" y="472269"/>
                </a:lnTo>
                <a:lnTo>
                  <a:pt x="2534126" y="472269"/>
                </a:lnTo>
                <a:lnTo>
                  <a:pt x="2581561" y="467450"/>
                </a:lnTo>
                <a:lnTo>
                  <a:pt x="2625814" y="453637"/>
                </a:lnTo>
                <a:lnTo>
                  <a:pt x="2665916" y="431800"/>
                </a:lnTo>
                <a:lnTo>
                  <a:pt x="2700897" y="402906"/>
                </a:lnTo>
                <a:lnTo>
                  <a:pt x="2729791" y="367924"/>
                </a:lnTo>
                <a:lnTo>
                  <a:pt x="2751629" y="327823"/>
                </a:lnTo>
                <a:lnTo>
                  <a:pt x="2765441" y="283570"/>
                </a:lnTo>
                <a:lnTo>
                  <a:pt x="2770261" y="236134"/>
                </a:lnTo>
                <a:lnTo>
                  <a:pt x="2765441" y="188699"/>
                </a:lnTo>
                <a:lnTo>
                  <a:pt x="2751629" y="144447"/>
                </a:lnTo>
                <a:lnTo>
                  <a:pt x="2729791" y="104345"/>
                </a:lnTo>
                <a:lnTo>
                  <a:pt x="2700897" y="69363"/>
                </a:lnTo>
                <a:lnTo>
                  <a:pt x="2665916" y="40469"/>
                </a:lnTo>
                <a:lnTo>
                  <a:pt x="2625814" y="18632"/>
                </a:lnTo>
                <a:lnTo>
                  <a:pt x="2581561" y="4819"/>
                </a:lnTo>
                <a:lnTo>
                  <a:pt x="2534126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37957" y="1125497"/>
            <a:ext cx="2296160" cy="34560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1">
              <a:spcBef>
                <a:spcPts val="114"/>
              </a:spcBef>
            </a:pPr>
            <a:r>
              <a:rPr sz="2150" b="1" spc="10" dirty="0">
                <a:solidFill>
                  <a:srgbClr val="FFFFFF"/>
                </a:solidFill>
                <a:latin typeface="Calibri"/>
                <a:cs typeface="Calibri"/>
              </a:rPr>
              <a:t>STUDENTS</a:t>
            </a:r>
            <a:r>
              <a:rPr sz="215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50" b="1" spc="-15" dirty="0">
                <a:solidFill>
                  <a:srgbClr val="FFFFFF"/>
                </a:solidFill>
                <a:latin typeface="Calibri"/>
                <a:cs typeface="Calibri"/>
              </a:rPr>
              <a:t>RELATED</a:t>
            </a:r>
            <a:endParaRPr sz="2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55892" y="8082115"/>
            <a:ext cx="3419999" cy="20444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3463" y="8064377"/>
            <a:ext cx="3276000" cy="20809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0466" y="8182880"/>
            <a:ext cx="3162300" cy="1856105"/>
          </a:xfrm>
          <a:custGeom>
            <a:avLst/>
            <a:gdLst/>
            <a:ahLst/>
            <a:cxnLst/>
            <a:rect l="l" t="t" r="r" b="b"/>
            <a:pathLst>
              <a:path w="3162300" h="1856104">
                <a:moveTo>
                  <a:pt x="116070" y="0"/>
                </a:moveTo>
                <a:lnTo>
                  <a:pt x="3045923" y="0"/>
                </a:lnTo>
                <a:lnTo>
                  <a:pt x="3090993" y="7507"/>
                </a:lnTo>
                <a:lnTo>
                  <a:pt x="3127900" y="27946"/>
                </a:lnTo>
                <a:lnTo>
                  <a:pt x="3152836" y="58190"/>
                </a:lnTo>
                <a:lnTo>
                  <a:pt x="3161995" y="95112"/>
                </a:lnTo>
                <a:lnTo>
                  <a:pt x="3161995" y="1760893"/>
                </a:lnTo>
                <a:lnTo>
                  <a:pt x="3152833" y="1797814"/>
                </a:lnTo>
                <a:lnTo>
                  <a:pt x="3127890" y="1828058"/>
                </a:lnTo>
                <a:lnTo>
                  <a:pt x="3090982" y="1848497"/>
                </a:lnTo>
                <a:lnTo>
                  <a:pt x="3045923" y="1856005"/>
                </a:lnTo>
                <a:lnTo>
                  <a:pt x="116070" y="1856005"/>
                </a:lnTo>
                <a:lnTo>
                  <a:pt x="71011" y="1848501"/>
                </a:lnTo>
                <a:lnTo>
                  <a:pt x="34104" y="1828066"/>
                </a:lnTo>
                <a:lnTo>
                  <a:pt x="9161" y="1797823"/>
                </a:lnTo>
                <a:lnTo>
                  <a:pt x="0" y="1760893"/>
                </a:lnTo>
                <a:lnTo>
                  <a:pt x="0" y="95112"/>
                </a:lnTo>
                <a:lnTo>
                  <a:pt x="9158" y="58182"/>
                </a:lnTo>
                <a:lnTo>
                  <a:pt x="34096" y="27939"/>
                </a:lnTo>
                <a:lnTo>
                  <a:pt x="71002" y="7504"/>
                </a:lnTo>
                <a:lnTo>
                  <a:pt x="116070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84893" y="8182880"/>
            <a:ext cx="3162300" cy="1856105"/>
          </a:xfrm>
          <a:custGeom>
            <a:avLst/>
            <a:gdLst/>
            <a:ahLst/>
            <a:cxnLst/>
            <a:rect l="l" t="t" r="r" b="b"/>
            <a:pathLst>
              <a:path w="3162300" h="1856104">
                <a:moveTo>
                  <a:pt x="116071" y="0"/>
                </a:moveTo>
                <a:lnTo>
                  <a:pt x="3045923" y="0"/>
                </a:lnTo>
                <a:lnTo>
                  <a:pt x="3090993" y="7507"/>
                </a:lnTo>
                <a:lnTo>
                  <a:pt x="3127900" y="27946"/>
                </a:lnTo>
                <a:lnTo>
                  <a:pt x="3152836" y="58190"/>
                </a:lnTo>
                <a:lnTo>
                  <a:pt x="3161995" y="95112"/>
                </a:lnTo>
                <a:lnTo>
                  <a:pt x="3161995" y="1760893"/>
                </a:lnTo>
                <a:lnTo>
                  <a:pt x="3152833" y="1797814"/>
                </a:lnTo>
                <a:lnTo>
                  <a:pt x="3127890" y="1828058"/>
                </a:lnTo>
                <a:lnTo>
                  <a:pt x="3090982" y="1848497"/>
                </a:lnTo>
                <a:lnTo>
                  <a:pt x="3045923" y="1856005"/>
                </a:lnTo>
                <a:lnTo>
                  <a:pt x="116071" y="1856005"/>
                </a:lnTo>
                <a:lnTo>
                  <a:pt x="71012" y="1848501"/>
                </a:lnTo>
                <a:lnTo>
                  <a:pt x="34104" y="1828066"/>
                </a:lnTo>
                <a:lnTo>
                  <a:pt x="9161" y="1797823"/>
                </a:lnTo>
                <a:lnTo>
                  <a:pt x="0" y="1760893"/>
                </a:lnTo>
                <a:lnTo>
                  <a:pt x="0" y="95112"/>
                </a:lnTo>
                <a:lnTo>
                  <a:pt x="9158" y="58182"/>
                </a:lnTo>
                <a:lnTo>
                  <a:pt x="34096" y="27939"/>
                </a:lnTo>
                <a:lnTo>
                  <a:pt x="71003" y="7504"/>
                </a:lnTo>
                <a:lnTo>
                  <a:pt x="11607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24445" y="5971676"/>
            <a:ext cx="3282897" cy="2102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05529" y="1711145"/>
            <a:ext cx="3320729" cy="42591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7637" y="1711147"/>
            <a:ext cx="3327652" cy="6362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" y="10403598"/>
            <a:ext cx="7560309" cy="288925"/>
          </a:xfrm>
          <a:custGeom>
            <a:avLst/>
            <a:gdLst/>
            <a:ahLst/>
            <a:cxnLst/>
            <a:rect l="l" t="t" r="r" b="b"/>
            <a:pathLst>
              <a:path w="7560309" h="288925">
                <a:moveTo>
                  <a:pt x="0" y="288403"/>
                </a:moveTo>
                <a:lnTo>
                  <a:pt x="7559999" y="288403"/>
                </a:lnTo>
                <a:lnTo>
                  <a:pt x="7559999" y="0"/>
                </a:lnTo>
                <a:lnTo>
                  <a:pt x="0" y="0"/>
                </a:lnTo>
                <a:lnTo>
                  <a:pt x="0" y="288403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49498" y="10403598"/>
            <a:ext cx="2179320" cy="288925"/>
          </a:xfrm>
          <a:custGeom>
            <a:avLst/>
            <a:gdLst/>
            <a:ahLst/>
            <a:cxnLst/>
            <a:rect l="l" t="t" r="r" b="b"/>
            <a:pathLst>
              <a:path w="2179320" h="288925">
                <a:moveTo>
                  <a:pt x="2178716" y="0"/>
                </a:moveTo>
                <a:lnTo>
                  <a:pt x="1240045" y="0"/>
                </a:lnTo>
                <a:lnTo>
                  <a:pt x="0" y="288403"/>
                </a:lnTo>
                <a:lnTo>
                  <a:pt x="1693480" y="288403"/>
                </a:lnTo>
                <a:lnTo>
                  <a:pt x="2178716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442979" y="10403598"/>
            <a:ext cx="4117340" cy="288925"/>
          </a:xfrm>
          <a:custGeom>
            <a:avLst/>
            <a:gdLst/>
            <a:ahLst/>
            <a:cxnLst/>
            <a:rect l="l" t="t" r="r" b="b"/>
            <a:pathLst>
              <a:path w="4117340" h="288925">
                <a:moveTo>
                  <a:pt x="4117020" y="0"/>
                </a:moveTo>
                <a:lnTo>
                  <a:pt x="485235" y="0"/>
                </a:lnTo>
                <a:lnTo>
                  <a:pt x="0" y="288403"/>
                </a:lnTo>
                <a:lnTo>
                  <a:pt x="4117020" y="288403"/>
                </a:lnTo>
                <a:lnTo>
                  <a:pt x="4117020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-1136" y="10229693"/>
            <a:ext cx="7103745" cy="108585"/>
          </a:xfrm>
          <a:custGeom>
            <a:avLst/>
            <a:gdLst/>
            <a:ahLst/>
            <a:cxnLst/>
            <a:rect l="l" t="t" r="r" b="b"/>
            <a:pathLst>
              <a:path w="7103745" h="108584">
                <a:moveTo>
                  <a:pt x="6953187" y="0"/>
                </a:moveTo>
                <a:lnTo>
                  <a:pt x="0" y="0"/>
                </a:lnTo>
                <a:lnTo>
                  <a:pt x="0" y="108572"/>
                </a:lnTo>
                <a:lnTo>
                  <a:pt x="7103549" y="108572"/>
                </a:lnTo>
                <a:lnTo>
                  <a:pt x="7091734" y="66308"/>
                </a:lnTo>
                <a:lnTo>
                  <a:pt x="7059512" y="31797"/>
                </a:lnTo>
                <a:lnTo>
                  <a:pt x="7011719" y="8531"/>
                </a:lnTo>
                <a:lnTo>
                  <a:pt x="695318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27415" y="398385"/>
            <a:ext cx="4524375" cy="471805"/>
          </a:xfrm>
          <a:custGeom>
            <a:avLst/>
            <a:gdLst/>
            <a:ahLst/>
            <a:cxnLst/>
            <a:rect l="l" t="t" r="r" b="b"/>
            <a:pathLst>
              <a:path w="4524375" h="471805">
                <a:moveTo>
                  <a:pt x="0" y="471622"/>
                </a:moveTo>
                <a:lnTo>
                  <a:pt x="4523831" y="471622"/>
                </a:lnTo>
                <a:lnTo>
                  <a:pt x="4523831" y="0"/>
                </a:lnTo>
                <a:lnTo>
                  <a:pt x="0" y="0"/>
                </a:lnTo>
                <a:lnTo>
                  <a:pt x="0" y="471622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0001" y="0"/>
            <a:ext cx="7371715" cy="1057910"/>
          </a:xfrm>
          <a:custGeom>
            <a:avLst/>
            <a:gdLst/>
            <a:ahLst/>
            <a:cxnLst/>
            <a:rect l="l" t="t" r="r" b="b"/>
            <a:pathLst>
              <a:path w="7371715" h="1057910">
                <a:moveTo>
                  <a:pt x="7371245" y="0"/>
                </a:moveTo>
                <a:lnTo>
                  <a:pt x="0" y="0"/>
                </a:lnTo>
                <a:lnTo>
                  <a:pt x="0" y="1057291"/>
                </a:lnTo>
                <a:lnTo>
                  <a:pt x="2564780" y="1057291"/>
                </a:lnTo>
                <a:lnTo>
                  <a:pt x="2615145" y="1056674"/>
                </a:lnTo>
                <a:lnTo>
                  <a:pt x="2665359" y="1054829"/>
                </a:lnTo>
                <a:lnTo>
                  <a:pt x="2715383" y="1051763"/>
                </a:lnTo>
                <a:lnTo>
                  <a:pt x="2765176" y="1047485"/>
                </a:lnTo>
                <a:lnTo>
                  <a:pt x="2814701" y="1042001"/>
                </a:lnTo>
                <a:lnTo>
                  <a:pt x="2863918" y="1035321"/>
                </a:lnTo>
                <a:lnTo>
                  <a:pt x="2912787" y="1027451"/>
                </a:lnTo>
                <a:lnTo>
                  <a:pt x="2961269" y="1018400"/>
                </a:lnTo>
                <a:lnTo>
                  <a:pt x="3009325" y="1008175"/>
                </a:lnTo>
                <a:lnTo>
                  <a:pt x="3056916" y="996785"/>
                </a:lnTo>
                <a:lnTo>
                  <a:pt x="3104002" y="984237"/>
                </a:lnTo>
                <a:lnTo>
                  <a:pt x="3150545" y="970539"/>
                </a:lnTo>
                <a:lnTo>
                  <a:pt x="3196504" y="955699"/>
                </a:lnTo>
                <a:lnTo>
                  <a:pt x="3241842" y="939724"/>
                </a:lnTo>
                <a:lnTo>
                  <a:pt x="3286518" y="922623"/>
                </a:lnTo>
                <a:lnTo>
                  <a:pt x="3330493" y="904403"/>
                </a:lnTo>
                <a:lnTo>
                  <a:pt x="3743885" y="726437"/>
                </a:lnTo>
                <a:lnTo>
                  <a:pt x="3789326" y="707465"/>
                </a:lnTo>
                <a:lnTo>
                  <a:pt x="3835353" y="689418"/>
                </a:lnTo>
                <a:lnTo>
                  <a:pt x="3881941" y="672301"/>
                </a:lnTo>
                <a:lnTo>
                  <a:pt x="3929064" y="656120"/>
                </a:lnTo>
                <a:lnTo>
                  <a:pt x="3976696" y="640879"/>
                </a:lnTo>
                <a:lnTo>
                  <a:pt x="4024810" y="626583"/>
                </a:lnTo>
                <a:lnTo>
                  <a:pt x="4073380" y="613239"/>
                </a:lnTo>
                <a:lnTo>
                  <a:pt x="4122382" y="600850"/>
                </a:lnTo>
                <a:lnTo>
                  <a:pt x="4171788" y="589423"/>
                </a:lnTo>
                <a:lnTo>
                  <a:pt x="4221573" y="578962"/>
                </a:lnTo>
                <a:lnTo>
                  <a:pt x="4271710" y="569473"/>
                </a:lnTo>
                <a:lnTo>
                  <a:pt x="4322175" y="560960"/>
                </a:lnTo>
                <a:lnTo>
                  <a:pt x="4372940" y="553430"/>
                </a:lnTo>
                <a:lnTo>
                  <a:pt x="4423980" y="546887"/>
                </a:lnTo>
                <a:lnTo>
                  <a:pt x="4475269" y="541336"/>
                </a:lnTo>
                <a:lnTo>
                  <a:pt x="4526780" y="536783"/>
                </a:lnTo>
                <a:lnTo>
                  <a:pt x="4578489" y="533232"/>
                </a:lnTo>
                <a:lnTo>
                  <a:pt x="4630369" y="530690"/>
                </a:lnTo>
                <a:lnTo>
                  <a:pt x="4682393" y="529161"/>
                </a:lnTo>
                <a:lnTo>
                  <a:pt x="7371245" y="528650"/>
                </a:lnTo>
                <a:lnTo>
                  <a:pt x="7371245" y="0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233663" y="2"/>
            <a:ext cx="3314700" cy="814705"/>
          </a:xfrm>
          <a:custGeom>
            <a:avLst/>
            <a:gdLst/>
            <a:ahLst/>
            <a:cxnLst/>
            <a:rect l="l" t="t" r="r" b="b"/>
            <a:pathLst>
              <a:path w="3314700" h="814705">
                <a:moveTo>
                  <a:pt x="1466841" y="0"/>
                </a:moveTo>
                <a:lnTo>
                  <a:pt x="0" y="0"/>
                </a:lnTo>
                <a:lnTo>
                  <a:pt x="1403633" y="814421"/>
                </a:lnTo>
                <a:lnTo>
                  <a:pt x="1603245" y="726437"/>
                </a:lnTo>
                <a:lnTo>
                  <a:pt x="1647630" y="707465"/>
                </a:lnTo>
                <a:lnTo>
                  <a:pt x="1692589" y="689418"/>
                </a:lnTo>
                <a:lnTo>
                  <a:pt x="1738094" y="672301"/>
                </a:lnTo>
                <a:lnTo>
                  <a:pt x="1784122" y="656120"/>
                </a:lnTo>
                <a:lnTo>
                  <a:pt x="1830647" y="640879"/>
                </a:lnTo>
                <a:lnTo>
                  <a:pt x="1877643" y="626583"/>
                </a:lnTo>
                <a:lnTo>
                  <a:pt x="1925085" y="613239"/>
                </a:lnTo>
                <a:lnTo>
                  <a:pt x="1972948" y="600850"/>
                </a:lnTo>
                <a:lnTo>
                  <a:pt x="2021207" y="589423"/>
                </a:lnTo>
                <a:lnTo>
                  <a:pt x="2069835" y="578962"/>
                </a:lnTo>
                <a:lnTo>
                  <a:pt x="2118807" y="569473"/>
                </a:lnTo>
                <a:lnTo>
                  <a:pt x="2168099" y="560960"/>
                </a:lnTo>
                <a:lnTo>
                  <a:pt x="2217685" y="553430"/>
                </a:lnTo>
                <a:lnTo>
                  <a:pt x="2267539" y="546887"/>
                </a:lnTo>
                <a:lnTo>
                  <a:pt x="2317637" y="541336"/>
                </a:lnTo>
                <a:lnTo>
                  <a:pt x="2367952" y="536783"/>
                </a:lnTo>
                <a:lnTo>
                  <a:pt x="2418459" y="533232"/>
                </a:lnTo>
                <a:lnTo>
                  <a:pt x="2469134" y="530690"/>
                </a:lnTo>
                <a:lnTo>
                  <a:pt x="2519950" y="529161"/>
                </a:lnTo>
                <a:lnTo>
                  <a:pt x="2570882" y="528650"/>
                </a:lnTo>
                <a:lnTo>
                  <a:pt x="3314252" y="528650"/>
                </a:lnTo>
                <a:lnTo>
                  <a:pt x="1466841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685198" y="870007"/>
            <a:ext cx="826135" cy="187325"/>
          </a:xfrm>
          <a:custGeom>
            <a:avLst/>
            <a:gdLst/>
            <a:ahLst/>
            <a:cxnLst/>
            <a:rect l="l" t="t" r="r" b="b"/>
            <a:pathLst>
              <a:path w="826135" h="187325">
                <a:moveTo>
                  <a:pt x="825991" y="0"/>
                </a:moveTo>
                <a:lnTo>
                  <a:pt x="747898" y="34408"/>
                </a:lnTo>
                <a:lnTo>
                  <a:pt x="702059" y="53800"/>
                </a:lnTo>
                <a:lnTo>
                  <a:pt x="655444" y="71920"/>
                </a:lnTo>
                <a:lnTo>
                  <a:pt x="608100" y="88757"/>
                </a:lnTo>
                <a:lnTo>
                  <a:pt x="560073" y="104302"/>
                </a:lnTo>
                <a:lnTo>
                  <a:pt x="511409" y="118545"/>
                </a:lnTo>
                <a:lnTo>
                  <a:pt x="462155" y="131477"/>
                </a:lnTo>
                <a:lnTo>
                  <a:pt x="412358" y="143088"/>
                </a:lnTo>
                <a:lnTo>
                  <a:pt x="362064" y="153369"/>
                </a:lnTo>
                <a:lnTo>
                  <a:pt x="311319" y="162310"/>
                </a:lnTo>
                <a:lnTo>
                  <a:pt x="260171" y="169901"/>
                </a:lnTo>
                <a:lnTo>
                  <a:pt x="208665" y="176134"/>
                </a:lnTo>
                <a:lnTo>
                  <a:pt x="156849" y="180998"/>
                </a:lnTo>
                <a:lnTo>
                  <a:pt x="104768" y="184485"/>
                </a:lnTo>
                <a:lnTo>
                  <a:pt x="52469" y="186583"/>
                </a:lnTo>
                <a:lnTo>
                  <a:pt x="0" y="187285"/>
                </a:lnTo>
                <a:lnTo>
                  <a:pt x="52470" y="186583"/>
                </a:lnTo>
                <a:lnTo>
                  <a:pt x="104769" y="184485"/>
                </a:lnTo>
                <a:lnTo>
                  <a:pt x="156851" y="180998"/>
                </a:lnTo>
                <a:lnTo>
                  <a:pt x="208669" y="176134"/>
                </a:lnTo>
                <a:lnTo>
                  <a:pt x="260177" y="169901"/>
                </a:lnTo>
                <a:lnTo>
                  <a:pt x="311327" y="162309"/>
                </a:lnTo>
                <a:lnTo>
                  <a:pt x="362075" y="153368"/>
                </a:lnTo>
                <a:lnTo>
                  <a:pt x="412372" y="143087"/>
                </a:lnTo>
                <a:lnTo>
                  <a:pt x="462173" y="131475"/>
                </a:lnTo>
                <a:lnTo>
                  <a:pt x="511431" y="118542"/>
                </a:lnTo>
                <a:lnTo>
                  <a:pt x="560099" y="104298"/>
                </a:lnTo>
                <a:lnTo>
                  <a:pt x="608131" y="88752"/>
                </a:lnTo>
                <a:lnTo>
                  <a:pt x="655480" y="71913"/>
                </a:lnTo>
                <a:lnTo>
                  <a:pt x="702100" y="53792"/>
                </a:lnTo>
                <a:lnTo>
                  <a:pt x="747945" y="34397"/>
                </a:lnTo>
                <a:lnTo>
                  <a:pt x="825991" y="0"/>
                </a:lnTo>
                <a:close/>
              </a:path>
            </a:pathLst>
          </a:custGeom>
          <a:solidFill>
            <a:srgbClr val="D28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06" y="0"/>
            <a:ext cx="3629660" cy="1057910"/>
          </a:xfrm>
          <a:custGeom>
            <a:avLst/>
            <a:gdLst/>
            <a:ahLst/>
            <a:cxnLst/>
            <a:rect l="l" t="t" r="r" b="b"/>
            <a:pathLst>
              <a:path w="3629660" h="1057910">
                <a:moveTo>
                  <a:pt x="2155827" y="0"/>
                </a:moveTo>
                <a:lnTo>
                  <a:pt x="0" y="0"/>
                </a:lnTo>
                <a:lnTo>
                  <a:pt x="0" y="1057291"/>
                </a:lnTo>
                <a:lnTo>
                  <a:pt x="2629825" y="1057291"/>
                </a:lnTo>
                <a:lnTo>
                  <a:pt x="2681467" y="1056674"/>
                </a:lnTo>
                <a:lnTo>
                  <a:pt x="2732955" y="1054829"/>
                </a:lnTo>
                <a:lnTo>
                  <a:pt x="2784247" y="1051763"/>
                </a:lnTo>
                <a:lnTo>
                  <a:pt x="2835303" y="1047485"/>
                </a:lnTo>
                <a:lnTo>
                  <a:pt x="2886084" y="1042001"/>
                </a:lnTo>
                <a:lnTo>
                  <a:pt x="2936548" y="1035321"/>
                </a:lnTo>
                <a:lnTo>
                  <a:pt x="2986657" y="1027451"/>
                </a:lnTo>
                <a:lnTo>
                  <a:pt x="3036369" y="1018400"/>
                </a:lnTo>
                <a:lnTo>
                  <a:pt x="3085644" y="1008175"/>
                </a:lnTo>
                <a:lnTo>
                  <a:pt x="3134441" y="996785"/>
                </a:lnTo>
                <a:lnTo>
                  <a:pt x="3182722" y="984237"/>
                </a:lnTo>
                <a:lnTo>
                  <a:pt x="3230445" y="970539"/>
                </a:lnTo>
                <a:lnTo>
                  <a:pt x="3277570" y="955699"/>
                </a:lnTo>
                <a:lnTo>
                  <a:pt x="3324057" y="939724"/>
                </a:lnTo>
                <a:lnTo>
                  <a:pt x="3369866" y="922623"/>
                </a:lnTo>
                <a:lnTo>
                  <a:pt x="3414956" y="904403"/>
                </a:lnTo>
                <a:lnTo>
                  <a:pt x="3629290" y="814421"/>
                </a:lnTo>
                <a:lnTo>
                  <a:pt x="2155827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8" y="465289"/>
            <a:ext cx="7558405" cy="614680"/>
          </a:xfrm>
          <a:custGeom>
            <a:avLst/>
            <a:gdLst/>
            <a:ahLst/>
            <a:cxnLst/>
            <a:rect l="l" t="t" r="r" b="b"/>
            <a:pathLst>
              <a:path w="7558405" h="614680">
                <a:moveTo>
                  <a:pt x="7558186" y="0"/>
                </a:moveTo>
                <a:lnTo>
                  <a:pt x="4749631" y="0"/>
                </a:lnTo>
                <a:lnTo>
                  <a:pt x="4698708" y="463"/>
                </a:lnTo>
                <a:lnTo>
                  <a:pt x="4647896" y="1850"/>
                </a:lnTo>
                <a:lnTo>
                  <a:pt x="4597215" y="4157"/>
                </a:lnTo>
                <a:lnTo>
                  <a:pt x="4546691" y="7379"/>
                </a:lnTo>
                <a:lnTo>
                  <a:pt x="4496344" y="11511"/>
                </a:lnTo>
                <a:lnTo>
                  <a:pt x="4446199" y="16549"/>
                </a:lnTo>
                <a:lnTo>
                  <a:pt x="4396279" y="22488"/>
                </a:lnTo>
                <a:lnTo>
                  <a:pt x="4346607" y="29325"/>
                </a:lnTo>
                <a:lnTo>
                  <a:pt x="4297204" y="37054"/>
                </a:lnTo>
                <a:lnTo>
                  <a:pt x="4248096" y="45671"/>
                </a:lnTo>
                <a:lnTo>
                  <a:pt x="4199304" y="55171"/>
                </a:lnTo>
                <a:lnTo>
                  <a:pt x="4150851" y="65551"/>
                </a:lnTo>
                <a:lnTo>
                  <a:pt x="4102762" y="76805"/>
                </a:lnTo>
                <a:lnTo>
                  <a:pt x="4055058" y="88930"/>
                </a:lnTo>
                <a:lnTo>
                  <a:pt x="4007762" y="101920"/>
                </a:lnTo>
                <a:lnTo>
                  <a:pt x="3960898" y="115771"/>
                </a:lnTo>
                <a:lnTo>
                  <a:pt x="3914489" y="130479"/>
                </a:lnTo>
                <a:lnTo>
                  <a:pt x="3868557" y="146039"/>
                </a:lnTo>
                <a:lnTo>
                  <a:pt x="3823031" y="162483"/>
                </a:lnTo>
                <a:lnTo>
                  <a:pt x="3778220" y="179697"/>
                </a:lnTo>
                <a:lnTo>
                  <a:pt x="3733859" y="197787"/>
                </a:lnTo>
                <a:lnTo>
                  <a:pt x="3309980" y="375759"/>
                </a:lnTo>
                <a:lnTo>
                  <a:pt x="3264890" y="393979"/>
                </a:lnTo>
                <a:lnTo>
                  <a:pt x="3219082" y="411079"/>
                </a:lnTo>
                <a:lnTo>
                  <a:pt x="3172595" y="427053"/>
                </a:lnTo>
                <a:lnTo>
                  <a:pt x="3125470" y="441893"/>
                </a:lnTo>
                <a:lnTo>
                  <a:pt x="3077747" y="455591"/>
                </a:lnTo>
                <a:lnTo>
                  <a:pt x="3029467" y="468138"/>
                </a:lnTo>
                <a:lnTo>
                  <a:pt x="2980669" y="479528"/>
                </a:lnTo>
                <a:lnTo>
                  <a:pt x="2931394" y="489752"/>
                </a:lnTo>
                <a:lnTo>
                  <a:pt x="2881683" y="498803"/>
                </a:lnTo>
                <a:lnTo>
                  <a:pt x="2831574" y="506672"/>
                </a:lnTo>
                <a:lnTo>
                  <a:pt x="2781110" y="513352"/>
                </a:lnTo>
                <a:lnTo>
                  <a:pt x="2730329" y="518835"/>
                </a:lnTo>
                <a:lnTo>
                  <a:pt x="2679272" y="523113"/>
                </a:lnTo>
                <a:lnTo>
                  <a:pt x="2627980" y="526179"/>
                </a:lnTo>
                <a:lnTo>
                  <a:pt x="2576492" y="528024"/>
                </a:lnTo>
                <a:lnTo>
                  <a:pt x="2524850" y="528641"/>
                </a:lnTo>
                <a:lnTo>
                  <a:pt x="0" y="528641"/>
                </a:lnTo>
                <a:lnTo>
                  <a:pt x="0" y="614321"/>
                </a:lnTo>
                <a:lnTo>
                  <a:pt x="2629825" y="614321"/>
                </a:lnTo>
                <a:lnTo>
                  <a:pt x="2681467" y="613705"/>
                </a:lnTo>
                <a:lnTo>
                  <a:pt x="2732955" y="611859"/>
                </a:lnTo>
                <a:lnTo>
                  <a:pt x="2784247" y="608794"/>
                </a:lnTo>
                <a:lnTo>
                  <a:pt x="2835303" y="604516"/>
                </a:lnTo>
                <a:lnTo>
                  <a:pt x="2886084" y="599032"/>
                </a:lnTo>
                <a:lnTo>
                  <a:pt x="2936548" y="592352"/>
                </a:lnTo>
                <a:lnTo>
                  <a:pt x="2986657" y="584483"/>
                </a:lnTo>
                <a:lnTo>
                  <a:pt x="3036369" y="575433"/>
                </a:lnTo>
                <a:lnTo>
                  <a:pt x="3085644" y="565208"/>
                </a:lnTo>
                <a:lnTo>
                  <a:pt x="3134441" y="553819"/>
                </a:lnTo>
                <a:lnTo>
                  <a:pt x="3182722" y="541271"/>
                </a:lnTo>
                <a:lnTo>
                  <a:pt x="3230445" y="527574"/>
                </a:lnTo>
                <a:lnTo>
                  <a:pt x="3277570" y="512734"/>
                </a:lnTo>
                <a:lnTo>
                  <a:pt x="3324057" y="496760"/>
                </a:lnTo>
                <a:lnTo>
                  <a:pt x="3369866" y="479659"/>
                </a:lnTo>
                <a:lnTo>
                  <a:pt x="3414956" y="461440"/>
                </a:lnTo>
                <a:lnTo>
                  <a:pt x="3838835" y="283467"/>
                </a:lnTo>
                <a:lnTo>
                  <a:pt x="3883195" y="265377"/>
                </a:lnTo>
                <a:lnTo>
                  <a:pt x="3928102" y="248126"/>
                </a:lnTo>
                <a:lnTo>
                  <a:pt x="3973533" y="231718"/>
                </a:lnTo>
                <a:lnTo>
                  <a:pt x="4019465" y="216158"/>
                </a:lnTo>
                <a:lnTo>
                  <a:pt x="4065874" y="201450"/>
                </a:lnTo>
                <a:lnTo>
                  <a:pt x="4112738" y="187598"/>
                </a:lnTo>
                <a:lnTo>
                  <a:pt x="4160033" y="174608"/>
                </a:lnTo>
                <a:lnTo>
                  <a:pt x="4207737" y="162483"/>
                </a:lnTo>
                <a:lnTo>
                  <a:pt x="4255827" y="151228"/>
                </a:lnTo>
                <a:lnTo>
                  <a:pt x="4304280" y="140848"/>
                </a:lnTo>
                <a:lnTo>
                  <a:pt x="4353072" y="131347"/>
                </a:lnTo>
                <a:lnTo>
                  <a:pt x="4402180" y="122729"/>
                </a:lnTo>
                <a:lnTo>
                  <a:pt x="4451583" y="115000"/>
                </a:lnTo>
                <a:lnTo>
                  <a:pt x="4501255" y="108163"/>
                </a:lnTo>
                <a:lnTo>
                  <a:pt x="4551176" y="102223"/>
                </a:lnTo>
                <a:lnTo>
                  <a:pt x="4601320" y="97185"/>
                </a:lnTo>
                <a:lnTo>
                  <a:pt x="4651667" y="93052"/>
                </a:lnTo>
                <a:lnTo>
                  <a:pt x="4702192" y="89830"/>
                </a:lnTo>
                <a:lnTo>
                  <a:pt x="4752872" y="87523"/>
                </a:lnTo>
                <a:lnTo>
                  <a:pt x="4803685" y="86136"/>
                </a:lnTo>
                <a:lnTo>
                  <a:pt x="7558186" y="85672"/>
                </a:lnTo>
                <a:lnTo>
                  <a:pt x="7558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934061" y="-3221413"/>
            <a:ext cx="5318760" cy="999633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1">
              <a:spcBef>
                <a:spcPts val="1575"/>
              </a:spcBef>
            </a:pP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 BRANCH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WIRC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55" dirty="0">
                <a:solidFill>
                  <a:srgbClr val="FFFFFF"/>
                </a:solidFill>
                <a:latin typeface="Calibri"/>
                <a:cs typeface="Calibri"/>
              </a:rPr>
              <a:t>ICAI</a:t>
            </a:r>
            <a:r>
              <a:rPr sz="2250" b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</a:t>
            </a:r>
            <a:endParaRPr sz="2250">
              <a:latin typeface="Calibri"/>
              <a:cs typeface="Calibri"/>
            </a:endParaRPr>
          </a:p>
          <a:p>
            <a:pPr marL="2672162">
              <a:spcBef>
                <a:spcPts val="1260"/>
              </a:spcBef>
            </a:pP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sz="18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45" dirty="0">
                <a:solidFill>
                  <a:srgbClr val="FFFFFF"/>
                </a:solidFill>
                <a:latin typeface="Calibri"/>
                <a:cs typeface="Calibri"/>
              </a:rPr>
              <a:t>REPORT-2019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49957" y="989571"/>
            <a:ext cx="2841625" cy="4024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282" marR="5080" indent="-69217">
              <a:lnSpc>
                <a:spcPct val="1079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26.BRANCH LEVEL QUIZ CONTEST , 2019-20 :  </a:t>
            </a:r>
            <a:r>
              <a:rPr sz="1200" b="1" spc="-30" dirty="0">
                <a:solidFill>
                  <a:srgbClr val="231F20"/>
                </a:solidFill>
                <a:latin typeface="Calibri"/>
                <a:cs typeface="Calibri"/>
              </a:rPr>
              <a:t>DATE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28TH </a:t>
            </a:r>
            <a:r>
              <a:rPr sz="1200" b="1" spc="-25" dirty="0">
                <a:solidFill>
                  <a:srgbClr val="231F20"/>
                </a:solidFill>
                <a:latin typeface="Calibri"/>
                <a:cs typeface="Calibri"/>
              </a:rPr>
              <a:t>JULY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2019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40466" y="1846632"/>
            <a:ext cx="3162300" cy="1856105"/>
          </a:xfrm>
          <a:custGeom>
            <a:avLst/>
            <a:gdLst/>
            <a:ahLst/>
            <a:cxnLst/>
            <a:rect l="l" t="t" r="r" b="b"/>
            <a:pathLst>
              <a:path w="3162300" h="1856104">
                <a:moveTo>
                  <a:pt x="116070" y="0"/>
                </a:moveTo>
                <a:lnTo>
                  <a:pt x="3045923" y="0"/>
                </a:lnTo>
                <a:lnTo>
                  <a:pt x="3090993" y="7507"/>
                </a:lnTo>
                <a:lnTo>
                  <a:pt x="3127900" y="27946"/>
                </a:lnTo>
                <a:lnTo>
                  <a:pt x="3152836" y="58190"/>
                </a:lnTo>
                <a:lnTo>
                  <a:pt x="3161995" y="95112"/>
                </a:lnTo>
                <a:lnTo>
                  <a:pt x="3161995" y="1760890"/>
                </a:lnTo>
                <a:lnTo>
                  <a:pt x="3152833" y="1797813"/>
                </a:lnTo>
                <a:lnTo>
                  <a:pt x="3127890" y="1828056"/>
                </a:lnTo>
                <a:lnTo>
                  <a:pt x="3090982" y="1848494"/>
                </a:lnTo>
                <a:lnTo>
                  <a:pt x="3045923" y="1856002"/>
                </a:lnTo>
                <a:lnTo>
                  <a:pt x="116070" y="1856002"/>
                </a:lnTo>
                <a:lnTo>
                  <a:pt x="71011" y="1848497"/>
                </a:lnTo>
                <a:lnTo>
                  <a:pt x="34104" y="1828063"/>
                </a:lnTo>
                <a:lnTo>
                  <a:pt x="9161" y="1797820"/>
                </a:lnTo>
                <a:lnTo>
                  <a:pt x="0" y="1760890"/>
                </a:lnTo>
                <a:lnTo>
                  <a:pt x="0" y="95112"/>
                </a:lnTo>
                <a:lnTo>
                  <a:pt x="9158" y="58181"/>
                </a:lnTo>
                <a:lnTo>
                  <a:pt x="34096" y="27938"/>
                </a:lnTo>
                <a:lnTo>
                  <a:pt x="71002" y="7504"/>
                </a:lnTo>
                <a:lnTo>
                  <a:pt x="116070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884889" y="1846632"/>
            <a:ext cx="3162300" cy="1856105"/>
          </a:xfrm>
          <a:custGeom>
            <a:avLst/>
            <a:gdLst/>
            <a:ahLst/>
            <a:cxnLst/>
            <a:rect l="l" t="t" r="r" b="b"/>
            <a:pathLst>
              <a:path w="3162300" h="1856104">
                <a:moveTo>
                  <a:pt x="116075" y="0"/>
                </a:moveTo>
                <a:lnTo>
                  <a:pt x="3045924" y="0"/>
                </a:lnTo>
                <a:lnTo>
                  <a:pt x="3090994" y="7507"/>
                </a:lnTo>
                <a:lnTo>
                  <a:pt x="3127902" y="27946"/>
                </a:lnTo>
                <a:lnTo>
                  <a:pt x="3152840" y="58190"/>
                </a:lnTo>
                <a:lnTo>
                  <a:pt x="3161999" y="95112"/>
                </a:lnTo>
                <a:lnTo>
                  <a:pt x="3161999" y="1760890"/>
                </a:lnTo>
                <a:lnTo>
                  <a:pt x="3152836" y="1797813"/>
                </a:lnTo>
                <a:lnTo>
                  <a:pt x="3127893" y="1828056"/>
                </a:lnTo>
                <a:lnTo>
                  <a:pt x="3090983" y="1848494"/>
                </a:lnTo>
                <a:lnTo>
                  <a:pt x="3045924" y="1856002"/>
                </a:lnTo>
                <a:lnTo>
                  <a:pt x="116075" y="1856002"/>
                </a:lnTo>
                <a:lnTo>
                  <a:pt x="71015" y="1848497"/>
                </a:lnTo>
                <a:lnTo>
                  <a:pt x="34106" y="1828063"/>
                </a:lnTo>
                <a:lnTo>
                  <a:pt x="9162" y="1797820"/>
                </a:lnTo>
                <a:lnTo>
                  <a:pt x="0" y="1760890"/>
                </a:lnTo>
                <a:lnTo>
                  <a:pt x="0" y="95112"/>
                </a:lnTo>
                <a:lnTo>
                  <a:pt x="9158" y="58181"/>
                </a:lnTo>
                <a:lnTo>
                  <a:pt x="34096" y="27938"/>
                </a:lnTo>
                <a:lnTo>
                  <a:pt x="71004" y="7504"/>
                </a:lnTo>
                <a:lnTo>
                  <a:pt x="116075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40466" y="3978837"/>
            <a:ext cx="3162300" cy="1856105"/>
          </a:xfrm>
          <a:custGeom>
            <a:avLst/>
            <a:gdLst/>
            <a:ahLst/>
            <a:cxnLst/>
            <a:rect l="l" t="t" r="r" b="b"/>
            <a:pathLst>
              <a:path w="3162300" h="1856104">
                <a:moveTo>
                  <a:pt x="116070" y="0"/>
                </a:moveTo>
                <a:lnTo>
                  <a:pt x="3045923" y="0"/>
                </a:lnTo>
                <a:lnTo>
                  <a:pt x="3090993" y="7507"/>
                </a:lnTo>
                <a:lnTo>
                  <a:pt x="3127900" y="27946"/>
                </a:lnTo>
                <a:lnTo>
                  <a:pt x="3152836" y="58190"/>
                </a:lnTo>
                <a:lnTo>
                  <a:pt x="3161995" y="95112"/>
                </a:lnTo>
                <a:lnTo>
                  <a:pt x="3161995" y="1760890"/>
                </a:lnTo>
                <a:lnTo>
                  <a:pt x="3152833" y="1797813"/>
                </a:lnTo>
                <a:lnTo>
                  <a:pt x="3127890" y="1828056"/>
                </a:lnTo>
                <a:lnTo>
                  <a:pt x="3090982" y="1848494"/>
                </a:lnTo>
                <a:lnTo>
                  <a:pt x="3045923" y="1856002"/>
                </a:lnTo>
                <a:lnTo>
                  <a:pt x="116070" y="1856002"/>
                </a:lnTo>
                <a:lnTo>
                  <a:pt x="71011" y="1848497"/>
                </a:lnTo>
                <a:lnTo>
                  <a:pt x="34104" y="1828063"/>
                </a:lnTo>
                <a:lnTo>
                  <a:pt x="9161" y="1797820"/>
                </a:lnTo>
                <a:lnTo>
                  <a:pt x="0" y="1760890"/>
                </a:lnTo>
                <a:lnTo>
                  <a:pt x="0" y="95112"/>
                </a:lnTo>
                <a:lnTo>
                  <a:pt x="9158" y="58181"/>
                </a:lnTo>
                <a:lnTo>
                  <a:pt x="34096" y="27938"/>
                </a:lnTo>
                <a:lnTo>
                  <a:pt x="71002" y="7504"/>
                </a:lnTo>
                <a:lnTo>
                  <a:pt x="116070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884889" y="3978837"/>
            <a:ext cx="3162300" cy="1856105"/>
          </a:xfrm>
          <a:custGeom>
            <a:avLst/>
            <a:gdLst/>
            <a:ahLst/>
            <a:cxnLst/>
            <a:rect l="l" t="t" r="r" b="b"/>
            <a:pathLst>
              <a:path w="3162300" h="1856104">
                <a:moveTo>
                  <a:pt x="116075" y="0"/>
                </a:moveTo>
                <a:lnTo>
                  <a:pt x="3045924" y="0"/>
                </a:lnTo>
                <a:lnTo>
                  <a:pt x="3090994" y="7507"/>
                </a:lnTo>
                <a:lnTo>
                  <a:pt x="3127902" y="27946"/>
                </a:lnTo>
                <a:lnTo>
                  <a:pt x="3152840" y="58190"/>
                </a:lnTo>
                <a:lnTo>
                  <a:pt x="3161999" y="95112"/>
                </a:lnTo>
                <a:lnTo>
                  <a:pt x="3161999" y="1760890"/>
                </a:lnTo>
                <a:lnTo>
                  <a:pt x="3152836" y="1797813"/>
                </a:lnTo>
                <a:lnTo>
                  <a:pt x="3127893" y="1828056"/>
                </a:lnTo>
                <a:lnTo>
                  <a:pt x="3090983" y="1848494"/>
                </a:lnTo>
                <a:lnTo>
                  <a:pt x="3045924" y="1856002"/>
                </a:lnTo>
                <a:lnTo>
                  <a:pt x="116075" y="1856002"/>
                </a:lnTo>
                <a:lnTo>
                  <a:pt x="71015" y="1848497"/>
                </a:lnTo>
                <a:lnTo>
                  <a:pt x="34106" y="1828063"/>
                </a:lnTo>
                <a:lnTo>
                  <a:pt x="9162" y="1797820"/>
                </a:lnTo>
                <a:lnTo>
                  <a:pt x="0" y="1760890"/>
                </a:lnTo>
                <a:lnTo>
                  <a:pt x="0" y="95112"/>
                </a:lnTo>
                <a:lnTo>
                  <a:pt x="9158" y="58181"/>
                </a:lnTo>
                <a:lnTo>
                  <a:pt x="34096" y="27938"/>
                </a:lnTo>
                <a:lnTo>
                  <a:pt x="71004" y="7504"/>
                </a:lnTo>
                <a:lnTo>
                  <a:pt x="116075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40466" y="6095050"/>
            <a:ext cx="3162300" cy="1856105"/>
          </a:xfrm>
          <a:custGeom>
            <a:avLst/>
            <a:gdLst/>
            <a:ahLst/>
            <a:cxnLst/>
            <a:rect l="l" t="t" r="r" b="b"/>
            <a:pathLst>
              <a:path w="3162300" h="1856104">
                <a:moveTo>
                  <a:pt x="116070" y="0"/>
                </a:moveTo>
                <a:lnTo>
                  <a:pt x="3045923" y="0"/>
                </a:lnTo>
                <a:lnTo>
                  <a:pt x="3090993" y="7507"/>
                </a:lnTo>
                <a:lnTo>
                  <a:pt x="3127900" y="27945"/>
                </a:lnTo>
                <a:lnTo>
                  <a:pt x="3152836" y="58189"/>
                </a:lnTo>
                <a:lnTo>
                  <a:pt x="3161995" y="95111"/>
                </a:lnTo>
                <a:lnTo>
                  <a:pt x="3161995" y="1760893"/>
                </a:lnTo>
                <a:lnTo>
                  <a:pt x="3152833" y="1797813"/>
                </a:lnTo>
                <a:lnTo>
                  <a:pt x="3127890" y="1828056"/>
                </a:lnTo>
                <a:lnTo>
                  <a:pt x="3090982" y="1848494"/>
                </a:lnTo>
                <a:lnTo>
                  <a:pt x="3045923" y="1856002"/>
                </a:lnTo>
                <a:lnTo>
                  <a:pt x="116070" y="1856002"/>
                </a:lnTo>
                <a:lnTo>
                  <a:pt x="71011" y="1848497"/>
                </a:lnTo>
                <a:lnTo>
                  <a:pt x="34104" y="1828064"/>
                </a:lnTo>
                <a:lnTo>
                  <a:pt x="9161" y="1797822"/>
                </a:lnTo>
                <a:lnTo>
                  <a:pt x="0" y="1760893"/>
                </a:lnTo>
                <a:lnTo>
                  <a:pt x="0" y="95111"/>
                </a:lnTo>
                <a:lnTo>
                  <a:pt x="9158" y="58181"/>
                </a:lnTo>
                <a:lnTo>
                  <a:pt x="34096" y="27939"/>
                </a:lnTo>
                <a:lnTo>
                  <a:pt x="71002" y="7504"/>
                </a:lnTo>
                <a:lnTo>
                  <a:pt x="116070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884893" y="6095050"/>
            <a:ext cx="3162300" cy="1856105"/>
          </a:xfrm>
          <a:custGeom>
            <a:avLst/>
            <a:gdLst/>
            <a:ahLst/>
            <a:cxnLst/>
            <a:rect l="l" t="t" r="r" b="b"/>
            <a:pathLst>
              <a:path w="3162300" h="1856104">
                <a:moveTo>
                  <a:pt x="116071" y="0"/>
                </a:moveTo>
                <a:lnTo>
                  <a:pt x="3045923" y="0"/>
                </a:lnTo>
                <a:lnTo>
                  <a:pt x="3090993" y="7507"/>
                </a:lnTo>
                <a:lnTo>
                  <a:pt x="3127900" y="27945"/>
                </a:lnTo>
                <a:lnTo>
                  <a:pt x="3152836" y="58189"/>
                </a:lnTo>
                <a:lnTo>
                  <a:pt x="3161995" y="95111"/>
                </a:lnTo>
                <a:lnTo>
                  <a:pt x="3161995" y="1760893"/>
                </a:lnTo>
                <a:lnTo>
                  <a:pt x="3152833" y="1797813"/>
                </a:lnTo>
                <a:lnTo>
                  <a:pt x="3127890" y="1828056"/>
                </a:lnTo>
                <a:lnTo>
                  <a:pt x="3090982" y="1848494"/>
                </a:lnTo>
                <a:lnTo>
                  <a:pt x="3045923" y="1856002"/>
                </a:lnTo>
                <a:lnTo>
                  <a:pt x="116071" y="1856002"/>
                </a:lnTo>
                <a:lnTo>
                  <a:pt x="71012" y="1848497"/>
                </a:lnTo>
                <a:lnTo>
                  <a:pt x="34104" y="1828064"/>
                </a:lnTo>
                <a:lnTo>
                  <a:pt x="9161" y="1797822"/>
                </a:lnTo>
                <a:lnTo>
                  <a:pt x="0" y="1760893"/>
                </a:lnTo>
                <a:lnTo>
                  <a:pt x="0" y="95111"/>
                </a:lnTo>
                <a:lnTo>
                  <a:pt x="9158" y="58181"/>
                </a:lnTo>
                <a:lnTo>
                  <a:pt x="34096" y="27939"/>
                </a:lnTo>
                <a:lnTo>
                  <a:pt x="71003" y="7504"/>
                </a:lnTo>
                <a:lnTo>
                  <a:pt x="11607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1170884"/>
            <a:ext cx="2075814" cy="348615"/>
          </a:xfrm>
          <a:custGeom>
            <a:avLst/>
            <a:gdLst/>
            <a:ahLst/>
            <a:cxnLst/>
            <a:rect l="l" t="t" r="r" b="b"/>
            <a:pathLst>
              <a:path w="2075814" h="348615">
                <a:moveTo>
                  <a:pt x="1898740" y="0"/>
                </a:moveTo>
                <a:lnTo>
                  <a:pt x="0" y="0"/>
                </a:lnTo>
                <a:lnTo>
                  <a:pt x="0" y="348173"/>
                </a:lnTo>
                <a:lnTo>
                  <a:pt x="1898740" y="348173"/>
                </a:lnTo>
                <a:lnTo>
                  <a:pt x="1945602" y="341925"/>
                </a:lnTo>
                <a:lnTo>
                  <a:pt x="1987801" y="324313"/>
                </a:lnTo>
                <a:lnTo>
                  <a:pt x="2023618" y="297029"/>
                </a:lnTo>
                <a:lnTo>
                  <a:pt x="2051331" y="261768"/>
                </a:lnTo>
                <a:lnTo>
                  <a:pt x="2069220" y="220223"/>
                </a:lnTo>
                <a:lnTo>
                  <a:pt x="2075566" y="174085"/>
                </a:lnTo>
                <a:lnTo>
                  <a:pt x="2069221" y="127950"/>
                </a:lnTo>
                <a:lnTo>
                  <a:pt x="2051334" y="86404"/>
                </a:lnTo>
                <a:lnTo>
                  <a:pt x="2023623" y="51143"/>
                </a:lnTo>
                <a:lnTo>
                  <a:pt x="1987807" y="23859"/>
                </a:lnTo>
                <a:lnTo>
                  <a:pt x="1945607" y="6247"/>
                </a:lnTo>
                <a:lnTo>
                  <a:pt x="1898740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10108" y="1230988"/>
            <a:ext cx="1850389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QUIZ CONTEST &amp; </a:t>
            </a:r>
            <a:r>
              <a:rPr sz="1100" b="1" spc="-15" dirty="0">
                <a:solidFill>
                  <a:srgbClr val="FFFFFF"/>
                </a:solidFill>
                <a:latin typeface="Calibri"/>
                <a:cs typeface="Calibri"/>
              </a:rPr>
              <a:t>TALENT</a:t>
            </a:r>
            <a:r>
              <a:rPr sz="11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HUNT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" y="10403598"/>
            <a:ext cx="7560309" cy="288925"/>
          </a:xfrm>
          <a:custGeom>
            <a:avLst/>
            <a:gdLst/>
            <a:ahLst/>
            <a:cxnLst/>
            <a:rect l="l" t="t" r="r" b="b"/>
            <a:pathLst>
              <a:path w="7560309" h="288925">
                <a:moveTo>
                  <a:pt x="0" y="288403"/>
                </a:moveTo>
                <a:lnTo>
                  <a:pt x="7559999" y="288403"/>
                </a:lnTo>
                <a:lnTo>
                  <a:pt x="7559999" y="0"/>
                </a:lnTo>
                <a:lnTo>
                  <a:pt x="0" y="0"/>
                </a:lnTo>
                <a:lnTo>
                  <a:pt x="0" y="288403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9498" y="10403598"/>
            <a:ext cx="2179320" cy="288925"/>
          </a:xfrm>
          <a:custGeom>
            <a:avLst/>
            <a:gdLst/>
            <a:ahLst/>
            <a:cxnLst/>
            <a:rect l="l" t="t" r="r" b="b"/>
            <a:pathLst>
              <a:path w="2179320" h="288925">
                <a:moveTo>
                  <a:pt x="2178716" y="0"/>
                </a:moveTo>
                <a:lnTo>
                  <a:pt x="1240045" y="0"/>
                </a:lnTo>
                <a:lnTo>
                  <a:pt x="0" y="288403"/>
                </a:lnTo>
                <a:lnTo>
                  <a:pt x="1693480" y="288403"/>
                </a:lnTo>
                <a:lnTo>
                  <a:pt x="2178716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42979" y="10403598"/>
            <a:ext cx="4117340" cy="288925"/>
          </a:xfrm>
          <a:custGeom>
            <a:avLst/>
            <a:gdLst/>
            <a:ahLst/>
            <a:cxnLst/>
            <a:rect l="l" t="t" r="r" b="b"/>
            <a:pathLst>
              <a:path w="4117340" h="288925">
                <a:moveTo>
                  <a:pt x="4117020" y="0"/>
                </a:moveTo>
                <a:lnTo>
                  <a:pt x="485235" y="0"/>
                </a:lnTo>
                <a:lnTo>
                  <a:pt x="0" y="288403"/>
                </a:lnTo>
                <a:lnTo>
                  <a:pt x="4117020" y="288403"/>
                </a:lnTo>
                <a:lnTo>
                  <a:pt x="4117020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1136" y="10229693"/>
            <a:ext cx="7103745" cy="108585"/>
          </a:xfrm>
          <a:custGeom>
            <a:avLst/>
            <a:gdLst/>
            <a:ahLst/>
            <a:cxnLst/>
            <a:rect l="l" t="t" r="r" b="b"/>
            <a:pathLst>
              <a:path w="7103745" h="108584">
                <a:moveTo>
                  <a:pt x="6953187" y="0"/>
                </a:moveTo>
                <a:lnTo>
                  <a:pt x="0" y="0"/>
                </a:lnTo>
                <a:lnTo>
                  <a:pt x="0" y="108572"/>
                </a:lnTo>
                <a:lnTo>
                  <a:pt x="7103549" y="108572"/>
                </a:lnTo>
                <a:lnTo>
                  <a:pt x="7091734" y="66308"/>
                </a:lnTo>
                <a:lnTo>
                  <a:pt x="7059512" y="31797"/>
                </a:lnTo>
                <a:lnTo>
                  <a:pt x="7011719" y="8531"/>
                </a:lnTo>
                <a:lnTo>
                  <a:pt x="695318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27415" y="398385"/>
            <a:ext cx="4524375" cy="471805"/>
          </a:xfrm>
          <a:custGeom>
            <a:avLst/>
            <a:gdLst/>
            <a:ahLst/>
            <a:cxnLst/>
            <a:rect l="l" t="t" r="r" b="b"/>
            <a:pathLst>
              <a:path w="4524375" h="471805">
                <a:moveTo>
                  <a:pt x="0" y="471622"/>
                </a:moveTo>
                <a:lnTo>
                  <a:pt x="4523831" y="471622"/>
                </a:lnTo>
                <a:lnTo>
                  <a:pt x="4523831" y="0"/>
                </a:lnTo>
                <a:lnTo>
                  <a:pt x="0" y="0"/>
                </a:lnTo>
                <a:lnTo>
                  <a:pt x="0" y="471622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0001" y="0"/>
            <a:ext cx="7371715" cy="1057910"/>
          </a:xfrm>
          <a:custGeom>
            <a:avLst/>
            <a:gdLst/>
            <a:ahLst/>
            <a:cxnLst/>
            <a:rect l="l" t="t" r="r" b="b"/>
            <a:pathLst>
              <a:path w="7371715" h="1057910">
                <a:moveTo>
                  <a:pt x="7371245" y="0"/>
                </a:moveTo>
                <a:lnTo>
                  <a:pt x="0" y="0"/>
                </a:lnTo>
                <a:lnTo>
                  <a:pt x="0" y="1057291"/>
                </a:lnTo>
                <a:lnTo>
                  <a:pt x="2564780" y="1057291"/>
                </a:lnTo>
                <a:lnTo>
                  <a:pt x="2615145" y="1056674"/>
                </a:lnTo>
                <a:lnTo>
                  <a:pt x="2665359" y="1054829"/>
                </a:lnTo>
                <a:lnTo>
                  <a:pt x="2715383" y="1051763"/>
                </a:lnTo>
                <a:lnTo>
                  <a:pt x="2765176" y="1047485"/>
                </a:lnTo>
                <a:lnTo>
                  <a:pt x="2814701" y="1042001"/>
                </a:lnTo>
                <a:lnTo>
                  <a:pt x="2863918" y="1035321"/>
                </a:lnTo>
                <a:lnTo>
                  <a:pt x="2912787" y="1027451"/>
                </a:lnTo>
                <a:lnTo>
                  <a:pt x="2961269" y="1018400"/>
                </a:lnTo>
                <a:lnTo>
                  <a:pt x="3009325" y="1008175"/>
                </a:lnTo>
                <a:lnTo>
                  <a:pt x="3056916" y="996785"/>
                </a:lnTo>
                <a:lnTo>
                  <a:pt x="3104002" y="984237"/>
                </a:lnTo>
                <a:lnTo>
                  <a:pt x="3150545" y="970539"/>
                </a:lnTo>
                <a:lnTo>
                  <a:pt x="3196504" y="955699"/>
                </a:lnTo>
                <a:lnTo>
                  <a:pt x="3241842" y="939724"/>
                </a:lnTo>
                <a:lnTo>
                  <a:pt x="3286518" y="922623"/>
                </a:lnTo>
                <a:lnTo>
                  <a:pt x="3330493" y="904403"/>
                </a:lnTo>
                <a:lnTo>
                  <a:pt x="3743885" y="726437"/>
                </a:lnTo>
                <a:lnTo>
                  <a:pt x="3789326" y="707465"/>
                </a:lnTo>
                <a:lnTo>
                  <a:pt x="3835353" y="689418"/>
                </a:lnTo>
                <a:lnTo>
                  <a:pt x="3881941" y="672301"/>
                </a:lnTo>
                <a:lnTo>
                  <a:pt x="3929064" y="656120"/>
                </a:lnTo>
                <a:lnTo>
                  <a:pt x="3976696" y="640879"/>
                </a:lnTo>
                <a:lnTo>
                  <a:pt x="4024810" y="626583"/>
                </a:lnTo>
                <a:lnTo>
                  <a:pt x="4073380" y="613239"/>
                </a:lnTo>
                <a:lnTo>
                  <a:pt x="4122382" y="600850"/>
                </a:lnTo>
                <a:lnTo>
                  <a:pt x="4171788" y="589423"/>
                </a:lnTo>
                <a:lnTo>
                  <a:pt x="4221573" y="578962"/>
                </a:lnTo>
                <a:lnTo>
                  <a:pt x="4271710" y="569473"/>
                </a:lnTo>
                <a:lnTo>
                  <a:pt x="4322175" y="560960"/>
                </a:lnTo>
                <a:lnTo>
                  <a:pt x="4372940" y="553430"/>
                </a:lnTo>
                <a:lnTo>
                  <a:pt x="4423980" y="546887"/>
                </a:lnTo>
                <a:lnTo>
                  <a:pt x="4475269" y="541336"/>
                </a:lnTo>
                <a:lnTo>
                  <a:pt x="4526780" y="536783"/>
                </a:lnTo>
                <a:lnTo>
                  <a:pt x="4578489" y="533232"/>
                </a:lnTo>
                <a:lnTo>
                  <a:pt x="4630369" y="530690"/>
                </a:lnTo>
                <a:lnTo>
                  <a:pt x="4682393" y="529161"/>
                </a:lnTo>
                <a:lnTo>
                  <a:pt x="7371245" y="528650"/>
                </a:lnTo>
                <a:lnTo>
                  <a:pt x="7371245" y="0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33663" y="2"/>
            <a:ext cx="3314700" cy="814705"/>
          </a:xfrm>
          <a:custGeom>
            <a:avLst/>
            <a:gdLst/>
            <a:ahLst/>
            <a:cxnLst/>
            <a:rect l="l" t="t" r="r" b="b"/>
            <a:pathLst>
              <a:path w="3314700" h="814705">
                <a:moveTo>
                  <a:pt x="1466841" y="0"/>
                </a:moveTo>
                <a:lnTo>
                  <a:pt x="0" y="0"/>
                </a:lnTo>
                <a:lnTo>
                  <a:pt x="1403633" y="814421"/>
                </a:lnTo>
                <a:lnTo>
                  <a:pt x="1603245" y="726437"/>
                </a:lnTo>
                <a:lnTo>
                  <a:pt x="1647630" y="707465"/>
                </a:lnTo>
                <a:lnTo>
                  <a:pt x="1692589" y="689418"/>
                </a:lnTo>
                <a:lnTo>
                  <a:pt x="1738094" y="672301"/>
                </a:lnTo>
                <a:lnTo>
                  <a:pt x="1784122" y="656120"/>
                </a:lnTo>
                <a:lnTo>
                  <a:pt x="1830647" y="640879"/>
                </a:lnTo>
                <a:lnTo>
                  <a:pt x="1877643" y="626583"/>
                </a:lnTo>
                <a:lnTo>
                  <a:pt x="1925085" y="613239"/>
                </a:lnTo>
                <a:lnTo>
                  <a:pt x="1972948" y="600850"/>
                </a:lnTo>
                <a:lnTo>
                  <a:pt x="2021207" y="589423"/>
                </a:lnTo>
                <a:lnTo>
                  <a:pt x="2069835" y="578962"/>
                </a:lnTo>
                <a:lnTo>
                  <a:pt x="2118807" y="569473"/>
                </a:lnTo>
                <a:lnTo>
                  <a:pt x="2168099" y="560960"/>
                </a:lnTo>
                <a:lnTo>
                  <a:pt x="2217685" y="553430"/>
                </a:lnTo>
                <a:lnTo>
                  <a:pt x="2267539" y="546887"/>
                </a:lnTo>
                <a:lnTo>
                  <a:pt x="2317637" y="541336"/>
                </a:lnTo>
                <a:lnTo>
                  <a:pt x="2367952" y="536783"/>
                </a:lnTo>
                <a:lnTo>
                  <a:pt x="2418459" y="533232"/>
                </a:lnTo>
                <a:lnTo>
                  <a:pt x="2469134" y="530690"/>
                </a:lnTo>
                <a:lnTo>
                  <a:pt x="2519950" y="529161"/>
                </a:lnTo>
                <a:lnTo>
                  <a:pt x="2570882" y="528650"/>
                </a:lnTo>
                <a:lnTo>
                  <a:pt x="3314252" y="528650"/>
                </a:lnTo>
                <a:lnTo>
                  <a:pt x="1466841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85198" y="870007"/>
            <a:ext cx="826135" cy="187325"/>
          </a:xfrm>
          <a:custGeom>
            <a:avLst/>
            <a:gdLst/>
            <a:ahLst/>
            <a:cxnLst/>
            <a:rect l="l" t="t" r="r" b="b"/>
            <a:pathLst>
              <a:path w="826135" h="187325">
                <a:moveTo>
                  <a:pt x="825991" y="0"/>
                </a:moveTo>
                <a:lnTo>
                  <a:pt x="747898" y="34408"/>
                </a:lnTo>
                <a:lnTo>
                  <a:pt x="702059" y="53800"/>
                </a:lnTo>
                <a:lnTo>
                  <a:pt x="655444" y="71920"/>
                </a:lnTo>
                <a:lnTo>
                  <a:pt x="608100" y="88757"/>
                </a:lnTo>
                <a:lnTo>
                  <a:pt x="560073" y="104302"/>
                </a:lnTo>
                <a:lnTo>
                  <a:pt x="511409" y="118545"/>
                </a:lnTo>
                <a:lnTo>
                  <a:pt x="462155" y="131477"/>
                </a:lnTo>
                <a:lnTo>
                  <a:pt x="412358" y="143088"/>
                </a:lnTo>
                <a:lnTo>
                  <a:pt x="362064" y="153369"/>
                </a:lnTo>
                <a:lnTo>
                  <a:pt x="311319" y="162310"/>
                </a:lnTo>
                <a:lnTo>
                  <a:pt x="260171" y="169901"/>
                </a:lnTo>
                <a:lnTo>
                  <a:pt x="208665" y="176134"/>
                </a:lnTo>
                <a:lnTo>
                  <a:pt x="156849" y="180998"/>
                </a:lnTo>
                <a:lnTo>
                  <a:pt x="104768" y="184485"/>
                </a:lnTo>
                <a:lnTo>
                  <a:pt x="52469" y="186583"/>
                </a:lnTo>
                <a:lnTo>
                  <a:pt x="0" y="187285"/>
                </a:lnTo>
                <a:lnTo>
                  <a:pt x="52470" y="186583"/>
                </a:lnTo>
                <a:lnTo>
                  <a:pt x="104769" y="184485"/>
                </a:lnTo>
                <a:lnTo>
                  <a:pt x="156851" y="180998"/>
                </a:lnTo>
                <a:lnTo>
                  <a:pt x="208669" y="176134"/>
                </a:lnTo>
                <a:lnTo>
                  <a:pt x="260177" y="169901"/>
                </a:lnTo>
                <a:lnTo>
                  <a:pt x="311327" y="162309"/>
                </a:lnTo>
                <a:lnTo>
                  <a:pt x="362075" y="153368"/>
                </a:lnTo>
                <a:lnTo>
                  <a:pt x="412372" y="143087"/>
                </a:lnTo>
                <a:lnTo>
                  <a:pt x="462173" y="131475"/>
                </a:lnTo>
                <a:lnTo>
                  <a:pt x="511431" y="118542"/>
                </a:lnTo>
                <a:lnTo>
                  <a:pt x="560099" y="104298"/>
                </a:lnTo>
                <a:lnTo>
                  <a:pt x="608131" y="88752"/>
                </a:lnTo>
                <a:lnTo>
                  <a:pt x="655480" y="71913"/>
                </a:lnTo>
                <a:lnTo>
                  <a:pt x="702100" y="53792"/>
                </a:lnTo>
                <a:lnTo>
                  <a:pt x="747945" y="34397"/>
                </a:lnTo>
                <a:lnTo>
                  <a:pt x="825991" y="0"/>
                </a:lnTo>
                <a:close/>
              </a:path>
            </a:pathLst>
          </a:custGeom>
          <a:solidFill>
            <a:srgbClr val="D28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06" y="0"/>
            <a:ext cx="3629660" cy="1057910"/>
          </a:xfrm>
          <a:custGeom>
            <a:avLst/>
            <a:gdLst/>
            <a:ahLst/>
            <a:cxnLst/>
            <a:rect l="l" t="t" r="r" b="b"/>
            <a:pathLst>
              <a:path w="3629660" h="1057910">
                <a:moveTo>
                  <a:pt x="2155827" y="0"/>
                </a:moveTo>
                <a:lnTo>
                  <a:pt x="0" y="0"/>
                </a:lnTo>
                <a:lnTo>
                  <a:pt x="0" y="1057291"/>
                </a:lnTo>
                <a:lnTo>
                  <a:pt x="2629825" y="1057291"/>
                </a:lnTo>
                <a:lnTo>
                  <a:pt x="2681467" y="1056674"/>
                </a:lnTo>
                <a:lnTo>
                  <a:pt x="2732955" y="1054829"/>
                </a:lnTo>
                <a:lnTo>
                  <a:pt x="2784247" y="1051763"/>
                </a:lnTo>
                <a:lnTo>
                  <a:pt x="2835303" y="1047485"/>
                </a:lnTo>
                <a:lnTo>
                  <a:pt x="2886084" y="1042001"/>
                </a:lnTo>
                <a:lnTo>
                  <a:pt x="2936548" y="1035321"/>
                </a:lnTo>
                <a:lnTo>
                  <a:pt x="2986657" y="1027451"/>
                </a:lnTo>
                <a:lnTo>
                  <a:pt x="3036369" y="1018400"/>
                </a:lnTo>
                <a:lnTo>
                  <a:pt x="3085644" y="1008175"/>
                </a:lnTo>
                <a:lnTo>
                  <a:pt x="3134441" y="996785"/>
                </a:lnTo>
                <a:lnTo>
                  <a:pt x="3182722" y="984237"/>
                </a:lnTo>
                <a:lnTo>
                  <a:pt x="3230445" y="970539"/>
                </a:lnTo>
                <a:lnTo>
                  <a:pt x="3277570" y="955699"/>
                </a:lnTo>
                <a:lnTo>
                  <a:pt x="3324057" y="939724"/>
                </a:lnTo>
                <a:lnTo>
                  <a:pt x="3369866" y="922623"/>
                </a:lnTo>
                <a:lnTo>
                  <a:pt x="3414956" y="904403"/>
                </a:lnTo>
                <a:lnTo>
                  <a:pt x="3629290" y="814421"/>
                </a:lnTo>
                <a:lnTo>
                  <a:pt x="2155827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8" y="465289"/>
            <a:ext cx="7558405" cy="614680"/>
          </a:xfrm>
          <a:custGeom>
            <a:avLst/>
            <a:gdLst/>
            <a:ahLst/>
            <a:cxnLst/>
            <a:rect l="l" t="t" r="r" b="b"/>
            <a:pathLst>
              <a:path w="7558405" h="614680">
                <a:moveTo>
                  <a:pt x="7558186" y="0"/>
                </a:moveTo>
                <a:lnTo>
                  <a:pt x="4749631" y="0"/>
                </a:lnTo>
                <a:lnTo>
                  <a:pt x="4698708" y="463"/>
                </a:lnTo>
                <a:lnTo>
                  <a:pt x="4647896" y="1850"/>
                </a:lnTo>
                <a:lnTo>
                  <a:pt x="4597215" y="4157"/>
                </a:lnTo>
                <a:lnTo>
                  <a:pt x="4546691" y="7379"/>
                </a:lnTo>
                <a:lnTo>
                  <a:pt x="4496344" y="11511"/>
                </a:lnTo>
                <a:lnTo>
                  <a:pt x="4446199" y="16549"/>
                </a:lnTo>
                <a:lnTo>
                  <a:pt x="4396279" y="22488"/>
                </a:lnTo>
                <a:lnTo>
                  <a:pt x="4346607" y="29325"/>
                </a:lnTo>
                <a:lnTo>
                  <a:pt x="4297204" y="37054"/>
                </a:lnTo>
                <a:lnTo>
                  <a:pt x="4248096" y="45671"/>
                </a:lnTo>
                <a:lnTo>
                  <a:pt x="4199304" y="55171"/>
                </a:lnTo>
                <a:lnTo>
                  <a:pt x="4150851" y="65551"/>
                </a:lnTo>
                <a:lnTo>
                  <a:pt x="4102762" y="76805"/>
                </a:lnTo>
                <a:lnTo>
                  <a:pt x="4055058" y="88930"/>
                </a:lnTo>
                <a:lnTo>
                  <a:pt x="4007762" y="101920"/>
                </a:lnTo>
                <a:lnTo>
                  <a:pt x="3960898" y="115771"/>
                </a:lnTo>
                <a:lnTo>
                  <a:pt x="3914489" y="130479"/>
                </a:lnTo>
                <a:lnTo>
                  <a:pt x="3868557" y="146039"/>
                </a:lnTo>
                <a:lnTo>
                  <a:pt x="3823031" y="162483"/>
                </a:lnTo>
                <a:lnTo>
                  <a:pt x="3778220" y="179697"/>
                </a:lnTo>
                <a:lnTo>
                  <a:pt x="3733859" y="197787"/>
                </a:lnTo>
                <a:lnTo>
                  <a:pt x="3309980" y="375759"/>
                </a:lnTo>
                <a:lnTo>
                  <a:pt x="3264890" y="393979"/>
                </a:lnTo>
                <a:lnTo>
                  <a:pt x="3219082" y="411079"/>
                </a:lnTo>
                <a:lnTo>
                  <a:pt x="3172595" y="427053"/>
                </a:lnTo>
                <a:lnTo>
                  <a:pt x="3125470" y="441893"/>
                </a:lnTo>
                <a:lnTo>
                  <a:pt x="3077747" y="455591"/>
                </a:lnTo>
                <a:lnTo>
                  <a:pt x="3029467" y="468138"/>
                </a:lnTo>
                <a:lnTo>
                  <a:pt x="2980669" y="479528"/>
                </a:lnTo>
                <a:lnTo>
                  <a:pt x="2931394" y="489752"/>
                </a:lnTo>
                <a:lnTo>
                  <a:pt x="2881683" y="498803"/>
                </a:lnTo>
                <a:lnTo>
                  <a:pt x="2831574" y="506672"/>
                </a:lnTo>
                <a:lnTo>
                  <a:pt x="2781110" y="513352"/>
                </a:lnTo>
                <a:lnTo>
                  <a:pt x="2730329" y="518835"/>
                </a:lnTo>
                <a:lnTo>
                  <a:pt x="2679272" y="523113"/>
                </a:lnTo>
                <a:lnTo>
                  <a:pt x="2627980" y="526179"/>
                </a:lnTo>
                <a:lnTo>
                  <a:pt x="2576492" y="528024"/>
                </a:lnTo>
                <a:lnTo>
                  <a:pt x="2524850" y="528641"/>
                </a:lnTo>
                <a:lnTo>
                  <a:pt x="0" y="528641"/>
                </a:lnTo>
                <a:lnTo>
                  <a:pt x="0" y="614321"/>
                </a:lnTo>
                <a:lnTo>
                  <a:pt x="2629825" y="614321"/>
                </a:lnTo>
                <a:lnTo>
                  <a:pt x="2681467" y="613705"/>
                </a:lnTo>
                <a:lnTo>
                  <a:pt x="2732955" y="611859"/>
                </a:lnTo>
                <a:lnTo>
                  <a:pt x="2784247" y="608794"/>
                </a:lnTo>
                <a:lnTo>
                  <a:pt x="2835303" y="604516"/>
                </a:lnTo>
                <a:lnTo>
                  <a:pt x="2886084" y="599032"/>
                </a:lnTo>
                <a:lnTo>
                  <a:pt x="2936548" y="592352"/>
                </a:lnTo>
                <a:lnTo>
                  <a:pt x="2986657" y="584483"/>
                </a:lnTo>
                <a:lnTo>
                  <a:pt x="3036369" y="575433"/>
                </a:lnTo>
                <a:lnTo>
                  <a:pt x="3085644" y="565208"/>
                </a:lnTo>
                <a:lnTo>
                  <a:pt x="3134441" y="553819"/>
                </a:lnTo>
                <a:lnTo>
                  <a:pt x="3182722" y="541271"/>
                </a:lnTo>
                <a:lnTo>
                  <a:pt x="3230445" y="527574"/>
                </a:lnTo>
                <a:lnTo>
                  <a:pt x="3277570" y="512734"/>
                </a:lnTo>
                <a:lnTo>
                  <a:pt x="3324057" y="496760"/>
                </a:lnTo>
                <a:lnTo>
                  <a:pt x="3369866" y="479659"/>
                </a:lnTo>
                <a:lnTo>
                  <a:pt x="3414956" y="461440"/>
                </a:lnTo>
                <a:lnTo>
                  <a:pt x="3838835" y="283467"/>
                </a:lnTo>
                <a:lnTo>
                  <a:pt x="3883195" y="265377"/>
                </a:lnTo>
                <a:lnTo>
                  <a:pt x="3928102" y="248126"/>
                </a:lnTo>
                <a:lnTo>
                  <a:pt x="3973533" y="231718"/>
                </a:lnTo>
                <a:lnTo>
                  <a:pt x="4019465" y="216158"/>
                </a:lnTo>
                <a:lnTo>
                  <a:pt x="4065874" y="201450"/>
                </a:lnTo>
                <a:lnTo>
                  <a:pt x="4112738" y="187598"/>
                </a:lnTo>
                <a:lnTo>
                  <a:pt x="4160033" y="174608"/>
                </a:lnTo>
                <a:lnTo>
                  <a:pt x="4207737" y="162483"/>
                </a:lnTo>
                <a:lnTo>
                  <a:pt x="4255827" y="151228"/>
                </a:lnTo>
                <a:lnTo>
                  <a:pt x="4304280" y="140848"/>
                </a:lnTo>
                <a:lnTo>
                  <a:pt x="4353072" y="131347"/>
                </a:lnTo>
                <a:lnTo>
                  <a:pt x="4402180" y="122729"/>
                </a:lnTo>
                <a:lnTo>
                  <a:pt x="4451583" y="115000"/>
                </a:lnTo>
                <a:lnTo>
                  <a:pt x="4501255" y="108163"/>
                </a:lnTo>
                <a:lnTo>
                  <a:pt x="4551176" y="102223"/>
                </a:lnTo>
                <a:lnTo>
                  <a:pt x="4601320" y="97185"/>
                </a:lnTo>
                <a:lnTo>
                  <a:pt x="4651667" y="93052"/>
                </a:lnTo>
                <a:lnTo>
                  <a:pt x="4702192" y="89830"/>
                </a:lnTo>
                <a:lnTo>
                  <a:pt x="4752872" y="87523"/>
                </a:lnTo>
                <a:lnTo>
                  <a:pt x="4803685" y="86136"/>
                </a:lnTo>
                <a:lnTo>
                  <a:pt x="7558186" y="85672"/>
                </a:lnTo>
                <a:lnTo>
                  <a:pt x="7558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934061" y="-3221413"/>
            <a:ext cx="5318760" cy="999633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1">
              <a:spcBef>
                <a:spcPts val="1575"/>
              </a:spcBef>
            </a:pP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 BRANCH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WIRC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55" dirty="0">
                <a:solidFill>
                  <a:srgbClr val="FFFFFF"/>
                </a:solidFill>
                <a:latin typeface="Calibri"/>
                <a:cs typeface="Calibri"/>
              </a:rPr>
              <a:t>ICAI</a:t>
            </a:r>
            <a:r>
              <a:rPr sz="2250" b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</a:t>
            </a:r>
            <a:endParaRPr sz="2250">
              <a:latin typeface="Calibri"/>
              <a:cs typeface="Calibri"/>
            </a:endParaRPr>
          </a:p>
          <a:p>
            <a:pPr marL="2672162">
              <a:spcBef>
                <a:spcPts val="1260"/>
              </a:spcBef>
            </a:pP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sz="18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45" dirty="0">
                <a:solidFill>
                  <a:srgbClr val="FFFFFF"/>
                </a:solidFill>
                <a:latin typeface="Calibri"/>
                <a:cs typeface="Calibri"/>
              </a:rPr>
              <a:t>REPORT-2019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655650" y="939180"/>
            <a:ext cx="2362835" cy="909864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1" marR="5080">
              <a:lnSpc>
                <a:spcPts val="1380"/>
              </a:lnSpc>
              <a:spcBef>
                <a:spcPts val="195"/>
              </a:spcBef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2. SEMINAR ON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FORM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INC22 ,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DPT3, 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MSME :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CA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VIKAS</a:t>
            </a:r>
            <a:r>
              <a:rPr sz="12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JAIN</a:t>
            </a:r>
            <a:endParaRPr sz="1200">
              <a:latin typeface="Calibri"/>
              <a:cs typeface="Calibri"/>
            </a:endParaRPr>
          </a:p>
          <a:p>
            <a:pPr marL="12701">
              <a:lnSpc>
                <a:spcPts val="1315"/>
              </a:lnSpc>
            </a:pPr>
            <a:r>
              <a:rPr sz="1200" b="1" spc="-35" dirty="0">
                <a:solidFill>
                  <a:srgbClr val="231F20"/>
                </a:solidFill>
                <a:latin typeface="Calibri"/>
                <a:cs typeface="Calibri"/>
              </a:rPr>
              <a:t>DATE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14TH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MARCH</a:t>
            </a:r>
            <a:r>
              <a:rPr sz="1200" b="1" spc="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2019</a:t>
            </a:r>
            <a:endParaRPr sz="1200">
              <a:latin typeface="Calibri"/>
              <a:cs typeface="Calibri"/>
            </a:endParaRPr>
          </a:p>
          <a:p>
            <a:pPr marL="12701">
              <a:lnSpc>
                <a:spcPts val="1380"/>
              </a:lnSpc>
            </a:pP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CPE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3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HOURS</a:t>
            </a:r>
            <a:endParaRPr sz="1200">
              <a:latin typeface="Calibri"/>
              <a:cs typeface="Calibri"/>
            </a:endParaRPr>
          </a:p>
          <a:p>
            <a:pPr marL="12701">
              <a:lnSpc>
                <a:spcPts val="1410"/>
              </a:lnSpc>
            </a:pP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NO.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PARTICIPANTS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31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67630" y="6992891"/>
            <a:ext cx="3635999" cy="241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091964" y="4457883"/>
            <a:ext cx="3280417" cy="23954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6521" y="1974079"/>
            <a:ext cx="3619950" cy="23755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66608" y="2078697"/>
            <a:ext cx="3399790" cy="2166620"/>
          </a:xfrm>
          <a:custGeom>
            <a:avLst/>
            <a:gdLst/>
            <a:ahLst/>
            <a:cxnLst/>
            <a:rect l="l" t="t" r="r" b="b"/>
            <a:pathLst>
              <a:path w="3399790" h="2166620">
                <a:moveTo>
                  <a:pt x="124801" y="0"/>
                </a:moveTo>
                <a:lnTo>
                  <a:pt x="3274970" y="0"/>
                </a:lnTo>
                <a:lnTo>
                  <a:pt x="3323428" y="10816"/>
                </a:lnTo>
                <a:lnTo>
                  <a:pt x="3363111" y="40266"/>
                </a:lnTo>
                <a:lnTo>
                  <a:pt x="3389924" y="83851"/>
                </a:lnTo>
                <a:lnTo>
                  <a:pt x="3399772" y="137073"/>
                </a:lnTo>
                <a:lnTo>
                  <a:pt x="3399772" y="2029255"/>
                </a:lnTo>
                <a:lnTo>
                  <a:pt x="3389924" y="2082479"/>
                </a:lnTo>
                <a:lnTo>
                  <a:pt x="3363110" y="2126065"/>
                </a:lnTo>
                <a:lnTo>
                  <a:pt x="3323427" y="2155516"/>
                </a:lnTo>
                <a:lnTo>
                  <a:pt x="3274970" y="2166332"/>
                </a:lnTo>
                <a:lnTo>
                  <a:pt x="124801" y="2166332"/>
                </a:lnTo>
                <a:lnTo>
                  <a:pt x="76343" y="2155517"/>
                </a:lnTo>
                <a:lnTo>
                  <a:pt x="36660" y="2126067"/>
                </a:lnTo>
                <a:lnTo>
                  <a:pt x="9847" y="2082481"/>
                </a:lnTo>
                <a:lnTo>
                  <a:pt x="0" y="2029255"/>
                </a:lnTo>
                <a:lnTo>
                  <a:pt x="0" y="137073"/>
                </a:lnTo>
                <a:lnTo>
                  <a:pt x="9847" y="83850"/>
                </a:lnTo>
                <a:lnTo>
                  <a:pt x="36659" y="40265"/>
                </a:lnTo>
                <a:lnTo>
                  <a:pt x="76341" y="10815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091963" y="1974077"/>
            <a:ext cx="3300411" cy="23293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214295" y="2078697"/>
            <a:ext cx="3056255" cy="2166620"/>
          </a:xfrm>
          <a:custGeom>
            <a:avLst/>
            <a:gdLst/>
            <a:ahLst/>
            <a:cxnLst/>
            <a:rect l="l" t="t" r="r" b="b"/>
            <a:pathLst>
              <a:path w="3056254" h="2166620">
                <a:moveTo>
                  <a:pt x="146559" y="0"/>
                </a:moveTo>
                <a:lnTo>
                  <a:pt x="2909192" y="0"/>
                </a:lnTo>
                <a:lnTo>
                  <a:pt x="2955388" y="7019"/>
                </a:lnTo>
                <a:lnTo>
                  <a:pt x="2995603" y="26540"/>
                </a:lnTo>
                <a:lnTo>
                  <a:pt x="3027378" y="56259"/>
                </a:lnTo>
                <a:lnTo>
                  <a:pt x="3048248" y="93871"/>
                </a:lnTo>
                <a:lnTo>
                  <a:pt x="3055752" y="137073"/>
                </a:lnTo>
                <a:lnTo>
                  <a:pt x="3055752" y="2029255"/>
                </a:lnTo>
                <a:lnTo>
                  <a:pt x="3048247" y="2072458"/>
                </a:lnTo>
                <a:lnTo>
                  <a:pt x="3027375" y="2110072"/>
                </a:lnTo>
                <a:lnTo>
                  <a:pt x="2995599" y="2139792"/>
                </a:lnTo>
                <a:lnTo>
                  <a:pt x="2955384" y="2159313"/>
                </a:lnTo>
                <a:lnTo>
                  <a:pt x="2909192" y="2166332"/>
                </a:lnTo>
                <a:lnTo>
                  <a:pt x="146559" y="2166332"/>
                </a:lnTo>
                <a:lnTo>
                  <a:pt x="100367" y="2159314"/>
                </a:lnTo>
                <a:lnTo>
                  <a:pt x="60152" y="2139795"/>
                </a:lnTo>
                <a:lnTo>
                  <a:pt x="28377" y="2110077"/>
                </a:lnTo>
                <a:lnTo>
                  <a:pt x="7504" y="2072463"/>
                </a:lnTo>
                <a:lnTo>
                  <a:pt x="0" y="2029255"/>
                </a:lnTo>
                <a:lnTo>
                  <a:pt x="0" y="137073"/>
                </a:lnTo>
                <a:lnTo>
                  <a:pt x="7503" y="93867"/>
                </a:lnTo>
                <a:lnTo>
                  <a:pt x="28374" y="56254"/>
                </a:lnTo>
                <a:lnTo>
                  <a:pt x="60148" y="26537"/>
                </a:lnTo>
                <a:lnTo>
                  <a:pt x="100364" y="7018"/>
                </a:lnTo>
                <a:lnTo>
                  <a:pt x="146559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59570" y="4457886"/>
            <a:ext cx="3613848" cy="24258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73564" y="4587624"/>
            <a:ext cx="3386454" cy="2166620"/>
          </a:xfrm>
          <a:custGeom>
            <a:avLst/>
            <a:gdLst/>
            <a:ahLst/>
            <a:cxnLst/>
            <a:rect l="l" t="t" r="r" b="b"/>
            <a:pathLst>
              <a:path w="3386454" h="2166620">
                <a:moveTo>
                  <a:pt x="124289" y="0"/>
                </a:moveTo>
                <a:lnTo>
                  <a:pt x="3261570" y="0"/>
                </a:lnTo>
                <a:lnTo>
                  <a:pt x="3309830" y="10816"/>
                </a:lnTo>
                <a:lnTo>
                  <a:pt x="3349350" y="40266"/>
                </a:lnTo>
                <a:lnTo>
                  <a:pt x="3376053" y="83851"/>
                </a:lnTo>
                <a:lnTo>
                  <a:pt x="3385860" y="137073"/>
                </a:lnTo>
                <a:lnTo>
                  <a:pt x="3385860" y="2029254"/>
                </a:lnTo>
                <a:lnTo>
                  <a:pt x="3376052" y="2082478"/>
                </a:lnTo>
                <a:lnTo>
                  <a:pt x="3349349" y="2126065"/>
                </a:lnTo>
                <a:lnTo>
                  <a:pt x="3309828" y="2155515"/>
                </a:lnTo>
                <a:lnTo>
                  <a:pt x="3261570" y="2166331"/>
                </a:lnTo>
                <a:lnTo>
                  <a:pt x="124289" y="2166331"/>
                </a:lnTo>
                <a:lnTo>
                  <a:pt x="76031" y="2155515"/>
                </a:lnTo>
                <a:lnTo>
                  <a:pt x="36511" y="2126066"/>
                </a:lnTo>
                <a:lnTo>
                  <a:pt x="9807" y="2082479"/>
                </a:lnTo>
                <a:lnTo>
                  <a:pt x="0" y="2029254"/>
                </a:lnTo>
                <a:lnTo>
                  <a:pt x="0" y="137073"/>
                </a:lnTo>
                <a:lnTo>
                  <a:pt x="9807" y="83850"/>
                </a:lnTo>
                <a:lnTo>
                  <a:pt x="36509" y="40265"/>
                </a:lnTo>
                <a:lnTo>
                  <a:pt x="76030" y="10815"/>
                </a:lnTo>
                <a:lnTo>
                  <a:pt x="124289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214296" y="4610753"/>
            <a:ext cx="3056255" cy="2166620"/>
          </a:xfrm>
          <a:custGeom>
            <a:avLst/>
            <a:gdLst/>
            <a:ahLst/>
            <a:cxnLst/>
            <a:rect l="l" t="t" r="r" b="b"/>
            <a:pathLst>
              <a:path w="3056254" h="2166620">
                <a:moveTo>
                  <a:pt x="146559" y="0"/>
                </a:moveTo>
                <a:lnTo>
                  <a:pt x="2909192" y="0"/>
                </a:lnTo>
                <a:lnTo>
                  <a:pt x="2955388" y="7019"/>
                </a:lnTo>
                <a:lnTo>
                  <a:pt x="2995603" y="26540"/>
                </a:lnTo>
                <a:lnTo>
                  <a:pt x="3027378" y="56259"/>
                </a:lnTo>
                <a:lnTo>
                  <a:pt x="3048248" y="93872"/>
                </a:lnTo>
                <a:lnTo>
                  <a:pt x="3055752" y="137073"/>
                </a:lnTo>
                <a:lnTo>
                  <a:pt x="3055752" y="2029255"/>
                </a:lnTo>
                <a:lnTo>
                  <a:pt x="3048247" y="2072459"/>
                </a:lnTo>
                <a:lnTo>
                  <a:pt x="3027375" y="2110072"/>
                </a:lnTo>
                <a:lnTo>
                  <a:pt x="2995599" y="2139792"/>
                </a:lnTo>
                <a:lnTo>
                  <a:pt x="2955384" y="2159313"/>
                </a:lnTo>
                <a:lnTo>
                  <a:pt x="2909192" y="2166332"/>
                </a:lnTo>
                <a:lnTo>
                  <a:pt x="146559" y="2166332"/>
                </a:lnTo>
                <a:lnTo>
                  <a:pt x="100367" y="2159314"/>
                </a:lnTo>
                <a:lnTo>
                  <a:pt x="60152" y="2139795"/>
                </a:lnTo>
                <a:lnTo>
                  <a:pt x="28377" y="2110077"/>
                </a:lnTo>
                <a:lnTo>
                  <a:pt x="7504" y="2072463"/>
                </a:lnTo>
                <a:lnTo>
                  <a:pt x="0" y="2029255"/>
                </a:lnTo>
                <a:lnTo>
                  <a:pt x="0" y="137073"/>
                </a:lnTo>
                <a:lnTo>
                  <a:pt x="7503" y="93867"/>
                </a:lnTo>
                <a:lnTo>
                  <a:pt x="28374" y="56254"/>
                </a:lnTo>
                <a:lnTo>
                  <a:pt x="60148" y="26537"/>
                </a:lnTo>
                <a:lnTo>
                  <a:pt x="100364" y="7018"/>
                </a:lnTo>
                <a:lnTo>
                  <a:pt x="146559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02604" y="7115726"/>
            <a:ext cx="3366135" cy="2166620"/>
          </a:xfrm>
          <a:custGeom>
            <a:avLst/>
            <a:gdLst/>
            <a:ahLst/>
            <a:cxnLst/>
            <a:rect l="l" t="t" r="r" b="b"/>
            <a:pathLst>
              <a:path w="3366135" h="2166620">
                <a:moveTo>
                  <a:pt x="123565" y="0"/>
                </a:moveTo>
                <a:lnTo>
                  <a:pt x="3242480" y="0"/>
                </a:lnTo>
                <a:lnTo>
                  <a:pt x="3290458" y="10816"/>
                </a:lnTo>
                <a:lnTo>
                  <a:pt x="3329749" y="40266"/>
                </a:lnTo>
                <a:lnTo>
                  <a:pt x="3356297" y="83851"/>
                </a:lnTo>
                <a:lnTo>
                  <a:pt x="3366047" y="137073"/>
                </a:lnTo>
                <a:lnTo>
                  <a:pt x="3366047" y="2029255"/>
                </a:lnTo>
                <a:lnTo>
                  <a:pt x="3356296" y="2082479"/>
                </a:lnTo>
                <a:lnTo>
                  <a:pt x="3329747" y="2126065"/>
                </a:lnTo>
                <a:lnTo>
                  <a:pt x="3290457" y="2155516"/>
                </a:lnTo>
                <a:lnTo>
                  <a:pt x="3242480" y="2166332"/>
                </a:lnTo>
                <a:lnTo>
                  <a:pt x="123565" y="2166332"/>
                </a:lnTo>
                <a:lnTo>
                  <a:pt x="75588" y="2155517"/>
                </a:lnTo>
                <a:lnTo>
                  <a:pt x="36297" y="2126067"/>
                </a:lnTo>
                <a:lnTo>
                  <a:pt x="9750" y="2082481"/>
                </a:lnTo>
                <a:lnTo>
                  <a:pt x="0" y="2029255"/>
                </a:lnTo>
                <a:lnTo>
                  <a:pt x="0" y="137073"/>
                </a:lnTo>
                <a:lnTo>
                  <a:pt x="9749" y="83850"/>
                </a:lnTo>
                <a:lnTo>
                  <a:pt x="36296" y="40265"/>
                </a:lnTo>
                <a:lnTo>
                  <a:pt x="75586" y="10815"/>
                </a:lnTo>
                <a:lnTo>
                  <a:pt x="123565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080254" y="6992891"/>
            <a:ext cx="3292124" cy="2412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182163" y="7115726"/>
            <a:ext cx="3088640" cy="2166620"/>
          </a:xfrm>
          <a:custGeom>
            <a:avLst/>
            <a:gdLst/>
            <a:ahLst/>
            <a:cxnLst/>
            <a:rect l="l" t="t" r="r" b="b"/>
            <a:pathLst>
              <a:path w="3088640" h="2166620">
                <a:moveTo>
                  <a:pt x="148121" y="0"/>
                </a:moveTo>
                <a:lnTo>
                  <a:pt x="2940196" y="0"/>
                </a:lnTo>
                <a:lnTo>
                  <a:pt x="2986883" y="7019"/>
                </a:lnTo>
                <a:lnTo>
                  <a:pt x="3027527" y="26540"/>
                </a:lnTo>
                <a:lnTo>
                  <a:pt x="3059639" y="56259"/>
                </a:lnTo>
                <a:lnTo>
                  <a:pt x="3080730" y="93872"/>
                </a:lnTo>
                <a:lnTo>
                  <a:pt x="3088313" y="137073"/>
                </a:lnTo>
                <a:lnTo>
                  <a:pt x="3088313" y="2029255"/>
                </a:lnTo>
                <a:lnTo>
                  <a:pt x="3080729" y="2072459"/>
                </a:lnTo>
                <a:lnTo>
                  <a:pt x="3059635" y="2110072"/>
                </a:lnTo>
                <a:lnTo>
                  <a:pt x="3027522" y="2139792"/>
                </a:lnTo>
                <a:lnTo>
                  <a:pt x="2986879" y="2159313"/>
                </a:lnTo>
                <a:lnTo>
                  <a:pt x="2940196" y="2166332"/>
                </a:lnTo>
                <a:lnTo>
                  <a:pt x="148121" y="2166332"/>
                </a:lnTo>
                <a:lnTo>
                  <a:pt x="101437" y="2159314"/>
                </a:lnTo>
                <a:lnTo>
                  <a:pt x="60793" y="2139795"/>
                </a:lnTo>
                <a:lnTo>
                  <a:pt x="28679" y="2110077"/>
                </a:lnTo>
                <a:lnTo>
                  <a:pt x="7584" y="2072463"/>
                </a:lnTo>
                <a:lnTo>
                  <a:pt x="0" y="2029255"/>
                </a:lnTo>
                <a:lnTo>
                  <a:pt x="0" y="137073"/>
                </a:lnTo>
                <a:lnTo>
                  <a:pt x="7583" y="93867"/>
                </a:lnTo>
                <a:lnTo>
                  <a:pt x="28675" y="56254"/>
                </a:lnTo>
                <a:lnTo>
                  <a:pt x="60788" y="26537"/>
                </a:lnTo>
                <a:lnTo>
                  <a:pt x="101433" y="7018"/>
                </a:lnTo>
                <a:lnTo>
                  <a:pt x="14812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" y="1090331"/>
            <a:ext cx="2488565" cy="420370"/>
          </a:xfrm>
          <a:custGeom>
            <a:avLst/>
            <a:gdLst/>
            <a:ahLst/>
            <a:cxnLst/>
            <a:rect l="l" t="t" r="r" b="b"/>
            <a:pathLst>
              <a:path w="2488565" h="420369">
                <a:moveTo>
                  <a:pt x="2276149" y="0"/>
                </a:moveTo>
                <a:lnTo>
                  <a:pt x="0" y="0"/>
                </a:lnTo>
                <a:lnTo>
                  <a:pt x="0" y="420329"/>
                </a:lnTo>
                <a:lnTo>
                  <a:pt x="2276149" y="420329"/>
                </a:lnTo>
                <a:lnTo>
                  <a:pt x="2324594" y="414752"/>
                </a:lnTo>
                <a:lnTo>
                  <a:pt x="2369149" y="398881"/>
                </a:lnTo>
                <a:lnTo>
                  <a:pt x="2408515" y="374002"/>
                </a:lnTo>
                <a:lnTo>
                  <a:pt x="2441395" y="341404"/>
                </a:lnTo>
                <a:lnTo>
                  <a:pt x="2466488" y="302374"/>
                </a:lnTo>
                <a:lnTo>
                  <a:pt x="2482496" y="258199"/>
                </a:lnTo>
                <a:lnTo>
                  <a:pt x="2488121" y="210160"/>
                </a:lnTo>
                <a:lnTo>
                  <a:pt x="2482498" y="162129"/>
                </a:lnTo>
                <a:lnTo>
                  <a:pt x="2466492" y="117955"/>
                </a:lnTo>
                <a:lnTo>
                  <a:pt x="2441401" y="78925"/>
                </a:lnTo>
                <a:lnTo>
                  <a:pt x="2408524" y="46326"/>
                </a:lnTo>
                <a:lnTo>
                  <a:pt x="2369158" y="21448"/>
                </a:lnTo>
                <a:lnTo>
                  <a:pt x="2324601" y="5576"/>
                </a:lnTo>
                <a:lnTo>
                  <a:pt x="2276149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231613" y="1124164"/>
            <a:ext cx="2045970" cy="3013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1">
              <a:spcBef>
                <a:spcPts val="130"/>
              </a:spcBef>
            </a:pPr>
            <a:r>
              <a:rPr sz="1850" b="1" spc="35" dirty="0">
                <a:solidFill>
                  <a:srgbClr val="FFFFFF"/>
                </a:solidFill>
                <a:latin typeface="Calibri"/>
                <a:cs typeface="Calibri"/>
              </a:rPr>
              <a:t>LECTURE</a:t>
            </a: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40" dirty="0">
                <a:solidFill>
                  <a:srgbClr val="FFFFFF"/>
                </a:solidFill>
                <a:latin typeface="Calibri"/>
                <a:cs typeface="Calibri"/>
              </a:rPr>
              <a:t>MEETINGS</a:t>
            </a:r>
            <a:endParaRPr sz="1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" y="10403598"/>
            <a:ext cx="7560309" cy="288925"/>
          </a:xfrm>
          <a:custGeom>
            <a:avLst/>
            <a:gdLst/>
            <a:ahLst/>
            <a:cxnLst/>
            <a:rect l="l" t="t" r="r" b="b"/>
            <a:pathLst>
              <a:path w="7560309" h="288925">
                <a:moveTo>
                  <a:pt x="0" y="288403"/>
                </a:moveTo>
                <a:lnTo>
                  <a:pt x="7559999" y="288403"/>
                </a:lnTo>
                <a:lnTo>
                  <a:pt x="7559999" y="0"/>
                </a:lnTo>
                <a:lnTo>
                  <a:pt x="0" y="0"/>
                </a:lnTo>
                <a:lnTo>
                  <a:pt x="0" y="288403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9498" y="10403598"/>
            <a:ext cx="2179320" cy="288925"/>
          </a:xfrm>
          <a:custGeom>
            <a:avLst/>
            <a:gdLst/>
            <a:ahLst/>
            <a:cxnLst/>
            <a:rect l="l" t="t" r="r" b="b"/>
            <a:pathLst>
              <a:path w="2179320" h="288925">
                <a:moveTo>
                  <a:pt x="2178716" y="0"/>
                </a:moveTo>
                <a:lnTo>
                  <a:pt x="1240045" y="0"/>
                </a:lnTo>
                <a:lnTo>
                  <a:pt x="0" y="288403"/>
                </a:lnTo>
                <a:lnTo>
                  <a:pt x="1693480" y="288403"/>
                </a:lnTo>
                <a:lnTo>
                  <a:pt x="2178716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42979" y="10403598"/>
            <a:ext cx="4117340" cy="288925"/>
          </a:xfrm>
          <a:custGeom>
            <a:avLst/>
            <a:gdLst/>
            <a:ahLst/>
            <a:cxnLst/>
            <a:rect l="l" t="t" r="r" b="b"/>
            <a:pathLst>
              <a:path w="4117340" h="288925">
                <a:moveTo>
                  <a:pt x="4117020" y="0"/>
                </a:moveTo>
                <a:lnTo>
                  <a:pt x="485235" y="0"/>
                </a:lnTo>
                <a:lnTo>
                  <a:pt x="0" y="288403"/>
                </a:lnTo>
                <a:lnTo>
                  <a:pt x="4117020" y="288403"/>
                </a:lnTo>
                <a:lnTo>
                  <a:pt x="4117020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1136" y="10229693"/>
            <a:ext cx="7103745" cy="108585"/>
          </a:xfrm>
          <a:custGeom>
            <a:avLst/>
            <a:gdLst/>
            <a:ahLst/>
            <a:cxnLst/>
            <a:rect l="l" t="t" r="r" b="b"/>
            <a:pathLst>
              <a:path w="7103745" h="108584">
                <a:moveTo>
                  <a:pt x="6953187" y="0"/>
                </a:moveTo>
                <a:lnTo>
                  <a:pt x="0" y="0"/>
                </a:lnTo>
                <a:lnTo>
                  <a:pt x="0" y="108572"/>
                </a:lnTo>
                <a:lnTo>
                  <a:pt x="7103549" y="108572"/>
                </a:lnTo>
                <a:lnTo>
                  <a:pt x="7091734" y="66308"/>
                </a:lnTo>
                <a:lnTo>
                  <a:pt x="7059512" y="31797"/>
                </a:lnTo>
                <a:lnTo>
                  <a:pt x="7011719" y="8531"/>
                </a:lnTo>
                <a:lnTo>
                  <a:pt x="695318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27415" y="398385"/>
            <a:ext cx="4524375" cy="471805"/>
          </a:xfrm>
          <a:custGeom>
            <a:avLst/>
            <a:gdLst/>
            <a:ahLst/>
            <a:cxnLst/>
            <a:rect l="l" t="t" r="r" b="b"/>
            <a:pathLst>
              <a:path w="4524375" h="471805">
                <a:moveTo>
                  <a:pt x="0" y="471622"/>
                </a:moveTo>
                <a:lnTo>
                  <a:pt x="4523831" y="471622"/>
                </a:lnTo>
                <a:lnTo>
                  <a:pt x="4523831" y="0"/>
                </a:lnTo>
                <a:lnTo>
                  <a:pt x="0" y="0"/>
                </a:lnTo>
                <a:lnTo>
                  <a:pt x="0" y="471622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0001" y="0"/>
            <a:ext cx="7371715" cy="1057910"/>
          </a:xfrm>
          <a:custGeom>
            <a:avLst/>
            <a:gdLst/>
            <a:ahLst/>
            <a:cxnLst/>
            <a:rect l="l" t="t" r="r" b="b"/>
            <a:pathLst>
              <a:path w="7371715" h="1057910">
                <a:moveTo>
                  <a:pt x="7371245" y="0"/>
                </a:moveTo>
                <a:lnTo>
                  <a:pt x="0" y="0"/>
                </a:lnTo>
                <a:lnTo>
                  <a:pt x="0" y="1057291"/>
                </a:lnTo>
                <a:lnTo>
                  <a:pt x="2564780" y="1057291"/>
                </a:lnTo>
                <a:lnTo>
                  <a:pt x="2615145" y="1056674"/>
                </a:lnTo>
                <a:lnTo>
                  <a:pt x="2665359" y="1054829"/>
                </a:lnTo>
                <a:lnTo>
                  <a:pt x="2715383" y="1051763"/>
                </a:lnTo>
                <a:lnTo>
                  <a:pt x="2765176" y="1047485"/>
                </a:lnTo>
                <a:lnTo>
                  <a:pt x="2814701" y="1042001"/>
                </a:lnTo>
                <a:lnTo>
                  <a:pt x="2863918" y="1035321"/>
                </a:lnTo>
                <a:lnTo>
                  <a:pt x="2912787" y="1027451"/>
                </a:lnTo>
                <a:lnTo>
                  <a:pt x="2961269" y="1018400"/>
                </a:lnTo>
                <a:lnTo>
                  <a:pt x="3009325" y="1008175"/>
                </a:lnTo>
                <a:lnTo>
                  <a:pt x="3056916" y="996785"/>
                </a:lnTo>
                <a:lnTo>
                  <a:pt x="3104002" y="984237"/>
                </a:lnTo>
                <a:lnTo>
                  <a:pt x="3150545" y="970539"/>
                </a:lnTo>
                <a:lnTo>
                  <a:pt x="3196504" y="955699"/>
                </a:lnTo>
                <a:lnTo>
                  <a:pt x="3241842" y="939724"/>
                </a:lnTo>
                <a:lnTo>
                  <a:pt x="3286518" y="922623"/>
                </a:lnTo>
                <a:lnTo>
                  <a:pt x="3330493" y="904403"/>
                </a:lnTo>
                <a:lnTo>
                  <a:pt x="3743885" y="726437"/>
                </a:lnTo>
                <a:lnTo>
                  <a:pt x="3789326" y="707465"/>
                </a:lnTo>
                <a:lnTo>
                  <a:pt x="3835353" y="689418"/>
                </a:lnTo>
                <a:lnTo>
                  <a:pt x="3881941" y="672301"/>
                </a:lnTo>
                <a:lnTo>
                  <a:pt x="3929064" y="656120"/>
                </a:lnTo>
                <a:lnTo>
                  <a:pt x="3976696" y="640879"/>
                </a:lnTo>
                <a:lnTo>
                  <a:pt x="4024810" y="626583"/>
                </a:lnTo>
                <a:lnTo>
                  <a:pt x="4073380" y="613239"/>
                </a:lnTo>
                <a:lnTo>
                  <a:pt x="4122382" y="600850"/>
                </a:lnTo>
                <a:lnTo>
                  <a:pt x="4171788" y="589423"/>
                </a:lnTo>
                <a:lnTo>
                  <a:pt x="4221573" y="578962"/>
                </a:lnTo>
                <a:lnTo>
                  <a:pt x="4271710" y="569473"/>
                </a:lnTo>
                <a:lnTo>
                  <a:pt x="4322175" y="560960"/>
                </a:lnTo>
                <a:lnTo>
                  <a:pt x="4372940" y="553430"/>
                </a:lnTo>
                <a:lnTo>
                  <a:pt x="4423980" y="546887"/>
                </a:lnTo>
                <a:lnTo>
                  <a:pt x="4475269" y="541336"/>
                </a:lnTo>
                <a:lnTo>
                  <a:pt x="4526780" y="536783"/>
                </a:lnTo>
                <a:lnTo>
                  <a:pt x="4578489" y="533232"/>
                </a:lnTo>
                <a:lnTo>
                  <a:pt x="4630369" y="530690"/>
                </a:lnTo>
                <a:lnTo>
                  <a:pt x="4682393" y="529161"/>
                </a:lnTo>
                <a:lnTo>
                  <a:pt x="7371245" y="528650"/>
                </a:lnTo>
                <a:lnTo>
                  <a:pt x="7371245" y="0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33663" y="2"/>
            <a:ext cx="3314700" cy="814705"/>
          </a:xfrm>
          <a:custGeom>
            <a:avLst/>
            <a:gdLst/>
            <a:ahLst/>
            <a:cxnLst/>
            <a:rect l="l" t="t" r="r" b="b"/>
            <a:pathLst>
              <a:path w="3314700" h="814705">
                <a:moveTo>
                  <a:pt x="1466841" y="0"/>
                </a:moveTo>
                <a:lnTo>
                  <a:pt x="0" y="0"/>
                </a:lnTo>
                <a:lnTo>
                  <a:pt x="1403633" y="814421"/>
                </a:lnTo>
                <a:lnTo>
                  <a:pt x="1603245" y="726437"/>
                </a:lnTo>
                <a:lnTo>
                  <a:pt x="1647630" y="707465"/>
                </a:lnTo>
                <a:lnTo>
                  <a:pt x="1692589" y="689418"/>
                </a:lnTo>
                <a:lnTo>
                  <a:pt x="1738094" y="672301"/>
                </a:lnTo>
                <a:lnTo>
                  <a:pt x="1784122" y="656120"/>
                </a:lnTo>
                <a:lnTo>
                  <a:pt x="1830647" y="640879"/>
                </a:lnTo>
                <a:lnTo>
                  <a:pt x="1877643" y="626583"/>
                </a:lnTo>
                <a:lnTo>
                  <a:pt x="1925085" y="613239"/>
                </a:lnTo>
                <a:lnTo>
                  <a:pt x="1972948" y="600850"/>
                </a:lnTo>
                <a:lnTo>
                  <a:pt x="2021207" y="589423"/>
                </a:lnTo>
                <a:lnTo>
                  <a:pt x="2069835" y="578962"/>
                </a:lnTo>
                <a:lnTo>
                  <a:pt x="2118807" y="569473"/>
                </a:lnTo>
                <a:lnTo>
                  <a:pt x="2168099" y="560960"/>
                </a:lnTo>
                <a:lnTo>
                  <a:pt x="2217685" y="553430"/>
                </a:lnTo>
                <a:lnTo>
                  <a:pt x="2267539" y="546887"/>
                </a:lnTo>
                <a:lnTo>
                  <a:pt x="2317637" y="541336"/>
                </a:lnTo>
                <a:lnTo>
                  <a:pt x="2367952" y="536783"/>
                </a:lnTo>
                <a:lnTo>
                  <a:pt x="2418459" y="533232"/>
                </a:lnTo>
                <a:lnTo>
                  <a:pt x="2469134" y="530690"/>
                </a:lnTo>
                <a:lnTo>
                  <a:pt x="2519950" y="529161"/>
                </a:lnTo>
                <a:lnTo>
                  <a:pt x="2570882" y="528650"/>
                </a:lnTo>
                <a:lnTo>
                  <a:pt x="3314252" y="528650"/>
                </a:lnTo>
                <a:lnTo>
                  <a:pt x="1466841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85198" y="870007"/>
            <a:ext cx="826135" cy="187325"/>
          </a:xfrm>
          <a:custGeom>
            <a:avLst/>
            <a:gdLst/>
            <a:ahLst/>
            <a:cxnLst/>
            <a:rect l="l" t="t" r="r" b="b"/>
            <a:pathLst>
              <a:path w="826135" h="187325">
                <a:moveTo>
                  <a:pt x="825991" y="0"/>
                </a:moveTo>
                <a:lnTo>
                  <a:pt x="747898" y="34408"/>
                </a:lnTo>
                <a:lnTo>
                  <a:pt x="702059" y="53800"/>
                </a:lnTo>
                <a:lnTo>
                  <a:pt x="655444" y="71920"/>
                </a:lnTo>
                <a:lnTo>
                  <a:pt x="608100" y="88757"/>
                </a:lnTo>
                <a:lnTo>
                  <a:pt x="560073" y="104302"/>
                </a:lnTo>
                <a:lnTo>
                  <a:pt x="511409" y="118545"/>
                </a:lnTo>
                <a:lnTo>
                  <a:pt x="462155" y="131477"/>
                </a:lnTo>
                <a:lnTo>
                  <a:pt x="412358" y="143088"/>
                </a:lnTo>
                <a:lnTo>
                  <a:pt x="362064" y="153369"/>
                </a:lnTo>
                <a:lnTo>
                  <a:pt x="311319" y="162310"/>
                </a:lnTo>
                <a:lnTo>
                  <a:pt x="260171" y="169901"/>
                </a:lnTo>
                <a:lnTo>
                  <a:pt x="208665" y="176134"/>
                </a:lnTo>
                <a:lnTo>
                  <a:pt x="156849" y="180998"/>
                </a:lnTo>
                <a:lnTo>
                  <a:pt x="104768" y="184485"/>
                </a:lnTo>
                <a:lnTo>
                  <a:pt x="52469" y="186583"/>
                </a:lnTo>
                <a:lnTo>
                  <a:pt x="0" y="187285"/>
                </a:lnTo>
                <a:lnTo>
                  <a:pt x="52470" y="186583"/>
                </a:lnTo>
                <a:lnTo>
                  <a:pt x="104769" y="184485"/>
                </a:lnTo>
                <a:lnTo>
                  <a:pt x="156851" y="180998"/>
                </a:lnTo>
                <a:lnTo>
                  <a:pt x="208669" y="176134"/>
                </a:lnTo>
                <a:lnTo>
                  <a:pt x="260177" y="169901"/>
                </a:lnTo>
                <a:lnTo>
                  <a:pt x="311327" y="162309"/>
                </a:lnTo>
                <a:lnTo>
                  <a:pt x="362075" y="153368"/>
                </a:lnTo>
                <a:lnTo>
                  <a:pt x="412372" y="143087"/>
                </a:lnTo>
                <a:lnTo>
                  <a:pt x="462173" y="131475"/>
                </a:lnTo>
                <a:lnTo>
                  <a:pt x="511431" y="118542"/>
                </a:lnTo>
                <a:lnTo>
                  <a:pt x="560099" y="104298"/>
                </a:lnTo>
                <a:lnTo>
                  <a:pt x="608131" y="88752"/>
                </a:lnTo>
                <a:lnTo>
                  <a:pt x="655480" y="71913"/>
                </a:lnTo>
                <a:lnTo>
                  <a:pt x="702100" y="53792"/>
                </a:lnTo>
                <a:lnTo>
                  <a:pt x="747945" y="34397"/>
                </a:lnTo>
                <a:lnTo>
                  <a:pt x="825991" y="0"/>
                </a:lnTo>
                <a:close/>
              </a:path>
            </a:pathLst>
          </a:custGeom>
          <a:solidFill>
            <a:srgbClr val="D28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06" y="0"/>
            <a:ext cx="3629660" cy="1057910"/>
          </a:xfrm>
          <a:custGeom>
            <a:avLst/>
            <a:gdLst/>
            <a:ahLst/>
            <a:cxnLst/>
            <a:rect l="l" t="t" r="r" b="b"/>
            <a:pathLst>
              <a:path w="3629660" h="1057910">
                <a:moveTo>
                  <a:pt x="2155827" y="0"/>
                </a:moveTo>
                <a:lnTo>
                  <a:pt x="0" y="0"/>
                </a:lnTo>
                <a:lnTo>
                  <a:pt x="0" y="1057291"/>
                </a:lnTo>
                <a:lnTo>
                  <a:pt x="2629825" y="1057291"/>
                </a:lnTo>
                <a:lnTo>
                  <a:pt x="2681467" y="1056674"/>
                </a:lnTo>
                <a:lnTo>
                  <a:pt x="2732955" y="1054829"/>
                </a:lnTo>
                <a:lnTo>
                  <a:pt x="2784247" y="1051763"/>
                </a:lnTo>
                <a:lnTo>
                  <a:pt x="2835303" y="1047485"/>
                </a:lnTo>
                <a:lnTo>
                  <a:pt x="2886084" y="1042001"/>
                </a:lnTo>
                <a:lnTo>
                  <a:pt x="2936548" y="1035321"/>
                </a:lnTo>
                <a:lnTo>
                  <a:pt x="2986657" y="1027451"/>
                </a:lnTo>
                <a:lnTo>
                  <a:pt x="3036369" y="1018400"/>
                </a:lnTo>
                <a:lnTo>
                  <a:pt x="3085644" y="1008175"/>
                </a:lnTo>
                <a:lnTo>
                  <a:pt x="3134441" y="996785"/>
                </a:lnTo>
                <a:lnTo>
                  <a:pt x="3182722" y="984237"/>
                </a:lnTo>
                <a:lnTo>
                  <a:pt x="3230445" y="970539"/>
                </a:lnTo>
                <a:lnTo>
                  <a:pt x="3277570" y="955699"/>
                </a:lnTo>
                <a:lnTo>
                  <a:pt x="3324057" y="939724"/>
                </a:lnTo>
                <a:lnTo>
                  <a:pt x="3369866" y="922623"/>
                </a:lnTo>
                <a:lnTo>
                  <a:pt x="3414956" y="904403"/>
                </a:lnTo>
                <a:lnTo>
                  <a:pt x="3629290" y="814421"/>
                </a:lnTo>
                <a:lnTo>
                  <a:pt x="2155827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8" y="465289"/>
            <a:ext cx="7558405" cy="614680"/>
          </a:xfrm>
          <a:custGeom>
            <a:avLst/>
            <a:gdLst/>
            <a:ahLst/>
            <a:cxnLst/>
            <a:rect l="l" t="t" r="r" b="b"/>
            <a:pathLst>
              <a:path w="7558405" h="614680">
                <a:moveTo>
                  <a:pt x="7558186" y="0"/>
                </a:moveTo>
                <a:lnTo>
                  <a:pt x="4749631" y="0"/>
                </a:lnTo>
                <a:lnTo>
                  <a:pt x="4698708" y="463"/>
                </a:lnTo>
                <a:lnTo>
                  <a:pt x="4647896" y="1850"/>
                </a:lnTo>
                <a:lnTo>
                  <a:pt x="4597215" y="4157"/>
                </a:lnTo>
                <a:lnTo>
                  <a:pt x="4546691" y="7379"/>
                </a:lnTo>
                <a:lnTo>
                  <a:pt x="4496344" y="11511"/>
                </a:lnTo>
                <a:lnTo>
                  <a:pt x="4446199" y="16549"/>
                </a:lnTo>
                <a:lnTo>
                  <a:pt x="4396279" y="22488"/>
                </a:lnTo>
                <a:lnTo>
                  <a:pt x="4346607" y="29325"/>
                </a:lnTo>
                <a:lnTo>
                  <a:pt x="4297204" y="37054"/>
                </a:lnTo>
                <a:lnTo>
                  <a:pt x="4248096" y="45671"/>
                </a:lnTo>
                <a:lnTo>
                  <a:pt x="4199304" y="55171"/>
                </a:lnTo>
                <a:lnTo>
                  <a:pt x="4150851" y="65551"/>
                </a:lnTo>
                <a:lnTo>
                  <a:pt x="4102762" y="76805"/>
                </a:lnTo>
                <a:lnTo>
                  <a:pt x="4055058" y="88930"/>
                </a:lnTo>
                <a:lnTo>
                  <a:pt x="4007762" y="101920"/>
                </a:lnTo>
                <a:lnTo>
                  <a:pt x="3960898" y="115771"/>
                </a:lnTo>
                <a:lnTo>
                  <a:pt x="3914489" y="130479"/>
                </a:lnTo>
                <a:lnTo>
                  <a:pt x="3868557" y="146039"/>
                </a:lnTo>
                <a:lnTo>
                  <a:pt x="3823031" y="162483"/>
                </a:lnTo>
                <a:lnTo>
                  <a:pt x="3778220" y="179697"/>
                </a:lnTo>
                <a:lnTo>
                  <a:pt x="3733859" y="197787"/>
                </a:lnTo>
                <a:lnTo>
                  <a:pt x="3309980" y="375759"/>
                </a:lnTo>
                <a:lnTo>
                  <a:pt x="3264890" y="393979"/>
                </a:lnTo>
                <a:lnTo>
                  <a:pt x="3219082" y="411079"/>
                </a:lnTo>
                <a:lnTo>
                  <a:pt x="3172595" y="427053"/>
                </a:lnTo>
                <a:lnTo>
                  <a:pt x="3125470" y="441893"/>
                </a:lnTo>
                <a:lnTo>
                  <a:pt x="3077747" y="455591"/>
                </a:lnTo>
                <a:lnTo>
                  <a:pt x="3029467" y="468138"/>
                </a:lnTo>
                <a:lnTo>
                  <a:pt x="2980669" y="479528"/>
                </a:lnTo>
                <a:lnTo>
                  <a:pt x="2931394" y="489752"/>
                </a:lnTo>
                <a:lnTo>
                  <a:pt x="2881683" y="498803"/>
                </a:lnTo>
                <a:lnTo>
                  <a:pt x="2831574" y="506672"/>
                </a:lnTo>
                <a:lnTo>
                  <a:pt x="2781110" y="513352"/>
                </a:lnTo>
                <a:lnTo>
                  <a:pt x="2730329" y="518835"/>
                </a:lnTo>
                <a:lnTo>
                  <a:pt x="2679272" y="523113"/>
                </a:lnTo>
                <a:lnTo>
                  <a:pt x="2627980" y="526179"/>
                </a:lnTo>
                <a:lnTo>
                  <a:pt x="2576492" y="528024"/>
                </a:lnTo>
                <a:lnTo>
                  <a:pt x="2524850" y="528641"/>
                </a:lnTo>
                <a:lnTo>
                  <a:pt x="0" y="528641"/>
                </a:lnTo>
                <a:lnTo>
                  <a:pt x="0" y="614321"/>
                </a:lnTo>
                <a:lnTo>
                  <a:pt x="2629825" y="614321"/>
                </a:lnTo>
                <a:lnTo>
                  <a:pt x="2681467" y="613705"/>
                </a:lnTo>
                <a:lnTo>
                  <a:pt x="2732955" y="611859"/>
                </a:lnTo>
                <a:lnTo>
                  <a:pt x="2784247" y="608794"/>
                </a:lnTo>
                <a:lnTo>
                  <a:pt x="2835303" y="604516"/>
                </a:lnTo>
                <a:lnTo>
                  <a:pt x="2886084" y="599032"/>
                </a:lnTo>
                <a:lnTo>
                  <a:pt x="2936548" y="592352"/>
                </a:lnTo>
                <a:lnTo>
                  <a:pt x="2986657" y="584483"/>
                </a:lnTo>
                <a:lnTo>
                  <a:pt x="3036369" y="575433"/>
                </a:lnTo>
                <a:lnTo>
                  <a:pt x="3085644" y="565208"/>
                </a:lnTo>
                <a:lnTo>
                  <a:pt x="3134441" y="553819"/>
                </a:lnTo>
                <a:lnTo>
                  <a:pt x="3182722" y="541271"/>
                </a:lnTo>
                <a:lnTo>
                  <a:pt x="3230445" y="527574"/>
                </a:lnTo>
                <a:lnTo>
                  <a:pt x="3277570" y="512734"/>
                </a:lnTo>
                <a:lnTo>
                  <a:pt x="3324057" y="496760"/>
                </a:lnTo>
                <a:lnTo>
                  <a:pt x="3369866" y="479659"/>
                </a:lnTo>
                <a:lnTo>
                  <a:pt x="3414956" y="461440"/>
                </a:lnTo>
                <a:lnTo>
                  <a:pt x="3838835" y="283467"/>
                </a:lnTo>
                <a:lnTo>
                  <a:pt x="3883195" y="265377"/>
                </a:lnTo>
                <a:lnTo>
                  <a:pt x="3928102" y="248126"/>
                </a:lnTo>
                <a:lnTo>
                  <a:pt x="3973533" y="231718"/>
                </a:lnTo>
                <a:lnTo>
                  <a:pt x="4019465" y="216158"/>
                </a:lnTo>
                <a:lnTo>
                  <a:pt x="4065874" y="201450"/>
                </a:lnTo>
                <a:lnTo>
                  <a:pt x="4112738" y="187598"/>
                </a:lnTo>
                <a:lnTo>
                  <a:pt x="4160033" y="174608"/>
                </a:lnTo>
                <a:lnTo>
                  <a:pt x="4207737" y="162483"/>
                </a:lnTo>
                <a:lnTo>
                  <a:pt x="4255827" y="151228"/>
                </a:lnTo>
                <a:lnTo>
                  <a:pt x="4304280" y="140848"/>
                </a:lnTo>
                <a:lnTo>
                  <a:pt x="4353072" y="131347"/>
                </a:lnTo>
                <a:lnTo>
                  <a:pt x="4402180" y="122729"/>
                </a:lnTo>
                <a:lnTo>
                  <a:pt x="4451583" y="115000"/>
                </a:lnTo>
                <a:lnTo>
                  <a:pt x="4501255" y="108163"/>
                </a:lnTo>
                <a:lnTo>
                  <a:pt x="4551176" y="102223"/>
                </a:lnTo>
                <a:lnTo>
                  <a:pt x="4601320" y="97185"/>
                </a:lnTo>
                <a:lnTo>
                  <a:pt x="4651667" y="93052"/>
                </a:lnTo>
                <a:lnTo>
                  <a:pt x="4702192" y="89830"/>
                </a:lnTo>
                <a:lnTo>
                  <a:pt x="4752872" y="87523"/>
                </a:lnTo>
                <a:lnTo>
                  <a:pt x="4803685" y="86136"/>
                </a:lnTo>
                <a:lnTo>
                  <a:pt x="7558186" y="85672"/>
                </a:lnTo>
                <a:lnTo>
                  <a:pt x="7558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934061" y="-3221413"/>
            <a:ext cx="5318760" cy="999633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1">
              <a:spcBef>
                <a:spcPts val="1575"/>
              </a:spcBef>
            </a:pP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 BRANCH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WIRC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55" dirty="0">
                <a:solidFill>
                  <a:srgbClr val="FFFFFF"/>
                </a:solidFill>
                <a:latin typeface="Calibri"/>
                <a:cs typeface="Calibri"/>
              </a:rPr>
              <a:t>ICAI</a:t>
            </a:r>
            <a:r>
              <a:rPr sz="2250" b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</a:t>
            </a:r>
            <a:endParaRPr sz="2250">
              <a:latin typeface="Calibri"/>
              <a:cs typeface="Calibri"/>
            </a:endParaRPr>
          </a:p>
          <a:p>
            <a:pPr marL="2672162">
              <a:spcBef>
                <a:spcPts val="1260"/>
              </a:spcBef>
            </a:pP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sz="18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45" dirty="0">
                <a:solidFill>
                  <a:srgbClr val="FFFFFF"/>
                </a:solidFill>
                <a:latin typeface="Calibri"/>
                <a:cs typeface="Calibri"/>
              </a:rPr>
              <a:t>REPORT-2019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49946" y="1061568"/>
            <a:ext cx="3151505" cy="8066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 marR="314335" indent="34291">
              <a:lnSpc>
                <a:spcPct val="1079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27. CAREER COUNSELLING PROGRAMME </a:t>
            </a:r>
            <a:r>
              <a:rPr sz="1200" b="1" spc="-35" dirty="0">
                <a:solidFill>
                  <a:srgbClr val="231F20"/>
                </a:solidFill>
                <a:latin typeface="Calibri"/>
                <a:cs typeface="Calibri"/>
              </a:rPr>
              <a:t>AT 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CHANDRABALA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MODY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ACADEMY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  <a:p>
            <a:pPr marL="46991">
              <a:spcBef>
                <a:spcPts val="110"/>
              </a:spcBef>
            </a:pPr>
            <a:r>
              <a:rPr sz="1200" b="1" spc="-30" dirty="0">
                <a:solidFill>
                  <a:srgbClr val="231F20"/>
                </a:solidFill>
                <a:latin typeface="Calibri"/>
                <a:cs typeface="Calibri"/>
              </a:rPr>
              <a:t>DATE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24TH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APRIL</a:t>
            </a:r>
            <a:r>
              <a:rPr sz="1200" b="1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2019</a:t>
            </a:r>
            <a:endParaRPr sz="1200">
              <a:latin typeface="Calibri"/>
              <a:cs typeface="Calibri"/>
            </a:endParaRPr>
          </a:p>
          <a:p>
            <a:pPr marL="46991">
              <a:spcBef>
                <a:spcPts val="114"/>
              </a:spcBef>
            </a:pP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NO.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PARTICIPANTS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300 STUDENTS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(APPROX)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53788" y="4559075"/>
            <a:ext cx="3600000" cy="23264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806211" y="4559075"/>
            <a:ext cx="3600000" cy="234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806211" y="2107295"/>
            <a:ext cx="3600000" cy="2340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3788" y="2107295"/>
            <a:ext cx="3600000" cy="2340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72790" y="2335551"/>
            <a:ext cx="3162300" cy="1884045"/>
          </a:xfrm>
          <a:custGeom>
            <a:avLst/>
            <a:gdLst/>
            <a:ahLst/>
            <a:cxnLst/>
            <a:rect l="l" t="t" r="r" b="b"/>
            <a:pathLst>
              <a:path w="3162300" h="1884045">
                <a:moveTo>
                  <a:pt x="116071" y="0"/>
                </a:moveTo>
                <a:lnTo>
                  <a:pt x="3045923" y="0"/>
                </a:lnTo>
                <a:lnTo>
                  <a:pt x="3090993" y="7618"/>
                </a:lnTo>
                <a:lnTo>
                  <a:pt x="3127900" y="28359"/>
                </a:lnTo>
                <a:lnTo>
                  <a:pt x="3152836" y="59051"/>
                </a:lnTo>
                <a:lnTo>
                  <a:pt x="3161995" y="96520"/>
                </a:lnTo>
                <a:lnTo>
                  <a:pt x="3161995" y="1786968"/>
                </a:lnTo>
                <a:lnTo>
                  <a:pt x="3152833" y="1824438"/>
                </a:lnTo>
                <a:lnTo>
                  <a:pt x="3127890" y="1855130"/>
                </a:lnTo>
                <a:lnTo>
                  <a:pt x="3090982" y="1875872"/>
                </a:lnTo>
                <a:lnTo>
                  <a:pt x="3045923" y="1883491"/>
                </a:lnTo>
                <a:lnTo>
                  <a:pt x="116071" y="1883491"/>
                </a:lnTo>
                <a:lnTo>
                  <a:pt x="71012" y="1875875"/>
                </a:lnTo>
                <a:lnTo>
                  <a:pt x="34104" y="1855138"/>
                </a:lnTo>
                <a:lnTo>
                  <a:pt x="9161" y="1824447"/>
                </a:lnTo>
                <a:lnTo>
                  <a:pt x="0" y="1786968"/>
                </a:lnTo>
                <a:lnTo>
                  <a:pt x="0" y="96520"/>
                </a:lnTo>
                <a:lnTo>
                  <a:pt x="9158" y="59043"/>
                </a:lnTo>
                <a:lnTo>
                  <a:pt x="34096" y="28352"/>
                </a:lnTo>
                <a:lnTo>
                  <a:pt x="71003" y="7616"/>
                </a:lnTo>
                <a:lnTo>
                  <a:pt x="11607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025214" y="2335551"/>
            <a:ext cx="3162300" cy="1884045"/>
          </a:xfrm>
          <a:custGeom>
            <a:avLst/>
            <a:gdLst/>
            <a:ahLst/>
            <a:cxnLst/>
            <a:rect l="l" t="t" r="r" b="b"/>
            <a:pathLst>
              <a:path w="3162300" h="1884045">
                <a:moveTo>
                  <a:pt x="116074" y="0"/>
                </a:moveTo>
                <a:lnTo>
                  <a:pt x="3045923" y="0"/>
                </a:lnTo>
                <a:lnTo>
                  <a:pt x="3090994" y="7618"/>
                </a:lnTo>
                <a:lnTo>
                  <a:pt x="3127902" y="28359"/>
                </a:lnTo>
                <a:lnTo>
                  <a:pt x="3152840" y="59051"/>
                </a:lnTo>
                <a:lnTo>
                  <a:pt x="3161999" y="96520"/>
                </a:lnTo>
                <a:lnTo>
                  <a:pt x="3161999" y="1786968"/>
                </a:lnTo>
                <a:lnTo>
                  <a:pt x="3152836" y="1824438"/>
                </a:lnTo>
                <a:lnTo>
                  <a:pt x="3127892" y="1855130"/>
                </a:lnTo>
                <a:lnTo>
                  <a:pt x="3090983" y="1875872"/>
                </a:lnTo>
                <a:lnTo>
                  <a:pt x="3045923" y="1883491"/>
                </a:lnTo>
                <a:lnTo>
                  <a:pt x="116074" y="1883491"/>
                </a:lnTo>
                <a:lnTo>
                  <a:pt x="71015" y="1875875"/>
                </a:lnTo>
                <a:lnTo>
                  <a:pt x="34106" y="1855138"/>
                </a:lnTo>
                <a:lnTo>
                  <a:pt x="9162" y="1824447"/>
                </a:lnTo>
                <a:lnTo>
                  <a:pt x="0" y="1786968"/>
                </a:lnTo>
                <a:lnTo>
                  <a:pt x="0" y="96520"/>
                </a:lnTo>
                <a:lnTo>
                  <a:pt x="9158" y="59043"/>
                </a:lnTo>
                <a:lnTo>
                  <a:pt x="34096" y="28352"/>
                </a:lnTo>
                <a:lnTo>
                  <a:pt x="71004" y="7616"/>
                </a:lnTo>
                <a:lnTo>
                  <a:pt x="116074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72790" y="4787337"/>
            <a:ext cx="3162300" cy="1884045"/>
          </a:xfrm>
          <a:custGeom>
            <a:avLst/>
            <a:gdLst/>
            <a:ahLst/>
            <a:cxnLst/>
            <a:rect l="l" t="t" r="r" b="b"/>
            <a:pathLst>
              <a:path w="3162300" h="1884045">
                <a:moveTo>
                  <a:pt x="116071" y="0"/>
                </a:moveTo>
                <a:lnTo>
                  <a:pt x="3045923" y="0"/>
                </a:lnTo>
                <a:lnTo>
                  <a:pt x="3090993" y="7618"/>
                </a:lnTo>
                <a:lnTo>
                  <a:pt x="3127900" y="28359"/>
                </a:lnTo>
                <a:lnTo>
                  <a:pt x="3152836" y="59050"/>
                </a:lnTo>
                <a:lnTo>
                  <a:pt x="3161995" y="96518"/>
                </a:lnTo>
                <a:lnTo>
                  <a:pt x="3161995" y="1786967"/>
                </a:lnTo>
                <a:lnTo>
                  <a:pt x="3152833" y="1824436"/>
                </a:lnTo>
                <a:lnTo>
                  <a:pt x="3127890" y="1855128"/>
                </a:lnTo>
                <a:lnTo>
                  <a:pt x="3090982" y="1875868"/>
                </a:lnTo>
                <a:lnTo>
                  <a:pt x="3045923" y="1883487"/>
                </a:lnTo>
                <a:lnTo>
                  <a:pt x="116071" y="1883487"/>
                </a:lnTo>
                <a:lnTo>
                  <a:pt x="71012" y="1875871"/>
                </a:lnTo>
                <a:lnTo>
                  <a:pt x="34104" y="1855134"/>
                </a:lnTo>
                <a:lnTo>
                  <a:pt x="9161" y="1824444"/>
                </a:lnTo>
                <a:lnTo>
                  <a:pt x="0" y="1786967"/>
                </a:lnTo>
                <a:lnTo>
                  <a:pt x="0" y="96518"/>
                </a:lnTo>
                <a:lnTo>
                  <a:pt x="9158" y="59040"/>
                </a:lnTo>
                <a:lnTo>
                  <a:pt x="34096" y="28351"/>
                </a:lnTo>
                <a:lnTo>
                  <a:pt x="71003" y="7615"/>
                </a:lnTo>
                <a:lnTo>
                  <a:pt x="11607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25214" y="4787337"/>
            <a:ext cx="3162300" cy="1884045"/>
          </a:xfrm>
          <a:custGeom>
            <a:avLst/>
            <a:gdLst/>
            <a:ahLst/>
            <a:cxnLst/>
            <a:rect l="l" t="t" r="r" b="b"/>
            <a:pathLst>
              <a:path w="3162300" h="1884045">
                <a:moveTo>
                  <a:pt x="116074" y="0"/>
                </a:moveTo>
                <a:lnTo>
                  <a:pt x="3045923" y="0"/>
                </a:lnTo>
                <a:lnTo>
                  <a:pt x="3090994" y="7618"/>
                </a:lnTo>
                <a:lnTo>
                  <a:pt x="3127902" y="28359"/>
                </a:lnTo>
                <a:lnTo>
                  <a:pt x="3152840" y="59050"/>
                </a:lnTo>
                <a:lnTo>
                  <a:pt x="3161999" y="96518"/>
                </a:lnTo>
                <a:lnTo>
                  <a:pt x="3161999" y="1786967"/>
                </a:lnTo>
                <a:lnTo>
                  <a:pt x="3152836" y="1824436"/>
                </a:lnTo>
                <a:lnTo>
                  <a:pt x="3127892" y="1855128"/>
                </a:lnTo>
                <a:lnTo>
                  <a:pt x="3090983" y="1875868"/>
                </a:lnTo>
                <a:lnTo>
                  <a:pt x="3045923" y="1883487"/>
                </a:lnTo>
                <a:lnTo>
                  <a:pt x="116074" y="1883487"/>
                </a:lnTo>
                <a:lnTo>
                  <a:pt x="71015" y="1875871"/>
                </a:lnTo>
                <a:lnTo>
                  <a:pt x="34106" y="1855134"/>
                </a:lnTo>
                <a:lnTo>
                  <a:pt x="9162" y="1824444"/>
                </a:lnTo>
                <a:lnTo>
                  <a:pt x="0" y="1786967"/>
                </a:lnTo>
                <a:lnTo>
                  <a:pt x="0" y="96518"/>
                </a:lnTo>
                <a:lnTo>
                  <a:pt x="9158" y="59040"/>
                </a:lnTo>
                <a:lnTo>
                  <a:pt x="34096" y="28351"/>
                </a:lnTo>
                <a:lnTo>
                  <a:pt x="71004" y="7615"/>
                </a:lnTo>
                <a:lnTo>
                  <a:pt x="116074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979999" y="7162620"/>
            <a:ext cx="3600000" cy="2340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100419" y="7311013"/>
            <a:ext cx="3359785" cy="2043430"/>
          </a:xfrm>
          <a:custGeom>
            <a:avLst/>
            <a:gdLst/>
            <a:ahLst/>
            <a:cxnLst/>
            <a:rect l="l" t="t" r="r" b="b"/>
            <a:pathLst>
              <a:path w="3359785" h="2043429">
                <a:moveTo>
                  <a:pt x="123314" y="0"/>
                </a:moveTo>
                <a:lnTo>
                  <a:pt x="3235859" y="0"/>
                </a:lnTo>
                <a:lnTo>
                  <a:pt x="3283738" y="8264"/>
                </a:lnTo>
                <a:lnTo>
                  <a:pt x="3322948" y="30765"/>
                </a:lnTo>
                <a:lnTo>
                  <a:pt x="3349441" y="64059"/>
                </a:lnTo>
                <a:lnTo>
                  <a:pt x="3359171" y="104705"/>
                </a:lnTo>
                <a:lnTo>
                  <a:pt x="3359171" y="1938508"/>
                </a:lnTo>
                <a:lnTo>
                  <a:pt x="3349437" y="1979155"/>
                </a:lnTo>
                <a:lnTo>
                  <a:pt x="3322938" y="2012450"/>
                </a:lnTo>
                <a:lnTo>
                  <a:pt x="3283728" y="2034950"/>
                </a:lnTo>
                <a:lnTo>
                  <a:pt x="3235859" y="2043215"/>
                </a:lnTo>
                <a:lnTo>
                  <a:pt x="123314" y="2043215"/>
                </a:lnTo>
                <a:lnTo>
                  <a:pt x="75443" y="2034953"/>
                </a:lnTo>
                <a:lnTo>
                  <a:pt x="36232" y="2012458"/>
                </a:lnTo>
                <a:lnTo>
                  <a:pt x="9733" y="1979164"/>
                </a:lnTo>
                <a:lnTo>
                  <a:pt x="0" y="1938508"/>
                </a:lnTo>
                <a:lnTo>
                  <a:pt x="0" y="104705"/>
                </a:lnTo>
                <a:lnTo>
                  <a:pt x="9730" y="64049"/>
                </a:lnTo>
                <a:lnTo>
                  <a:pt x="36223" y="30757"/>
                </a:lnTo>
                <a:lnTo>
                  <a:pt x="75433" y="8261"/>
                </a:lnTo>
                <a:lnTo>
                  <a:pt x="123314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1090331"/>
            <a:ext cx="2655570" cy="577850"/>
          </a:xfrm>
          <a:custGeom>
            <a:avLst/>
            <a:gdLst/>
            <a:ahLst/>
            <a:cxnLst/>
            <a:rect l="l" t="t" r="r" b="b"/>
            <a:pathLst>
              <a:path w="2655570" h="577850">
                <a:moveTo>
                  <a:pt x="2392470" y="0"/>
                </a:moveTo>
                <a:lnTo>
                  <a:pt x="0" y="0"/>
                </a:lnTo>
                <a:lnTo>
                  <a:pt x="0" y="577458"/>
                </a:lnTo>
                <a:lnTo>
                  <a:pt x="2392470" y="577458"/>
                </a:lnTo>
                <a:lnTo>
                  <a:pt x="2439579" y="572783"/>
                </a:lnTo>
                <a:lnTo>
                  <a:pt x="2483988" y="559313"/>
                </a:lnTo>
                <a:lnTo>
                  <a:pt x="2524939" y="537880"/>
                </a:lnTo>
                <a:lnTo>
                  <a:pt x="2561671" y="509318"/>
                </a:lnTo>
                <a:lnTo>
                  <a:pt x="2593427" y="474460"/>
                </a:lnTo>
                <a:lnTo>
                  <a:pt x="2619447" y="434140"/>
                </a:lnTo>
                <a:lnTo>
                  <a:pt x="2638972" y="389189"/>
                </a:lnTo>
                <a:lnTo>
                  <a:pt x="2651244" y="340442"/>
                </a:lnTo>
                <a:lnTo>
                  <a:pt x="2655503" y="288724"/>
                </a:lnTo>
                <a:lnTo>
                  <a:pt x="2651246" y="237014"/>
                </a:lnTo>
                <a:lnTo>
                  <a:pt x="2638978" y="188267"/>
                </a:lnTo>
                <a:lnTo>
                  <a:pt x="2619458" y="143317"/>
                </a:lnTo>
                <a:lnTo>
                  <a:pt x="2593444" y="102997"/>
                </a:lnTo>
                <a:lnTo>
                  <a:pt x="2561692" y="68139"/>
                </a:lnTo>
                <a:lnTo>
                  <a:pt x="2524961" y="39578"/>
                </a:lnTo>
                <a:lnTo>
                  <a:pt x="2484009" y="18145"/>
                </a:lnTo>
                <a:lnTo>
                  <a:pt x="2439593" y="4675"/>
                </a:lnTo>
                <a:lnTo>
                  <a:pt x="2392470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52507" y="1083978"/>
            <a:ext cx="2160905" cy="55124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1" marR="5080">
              <a:lnSpc>
                <a:spcPts val="1870"/>
              </a:lnSpc>
              <a:spcBef>
                <a:spcPts val="484"/>
              </a:spcBef>
            </a:pPr>
            <a:r>
              <a:rPr sz="1850" b="1" spc="15" dirty="0">
                <a:solidFill>
                  <a:srgbClr val="FFFFFF"/>
                </a:solidFill>
                <a:latin typeface="Calibri"/>
                <a:cs typeface="Calibri"/>
              </a:rPr>
              <a:t>CAREER</a:t>
            </a:r>
            <a:r>
              <a:rPr sz="185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15" dirty="0">
                <a:solidFill>
                  <a:srgbClr val="FFFFFF"/>
                </a:solidFill>
                <a:latin typeface="Calibri"/>
                <a:cs typeface="Calibri"/>
              </a:rPr>
              <a:t>COUNSELING  PROGRAMS</a:t>
            </a:r>
            <a:endParaRPr sz="1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" y="10403598"/>
            <a:ext cx="7560309" cy="288925"/>
          </a:xfrm>
          <a:custGeom>
            <a:avLst/>
            <a:gdLst/>
            <a:ahLst/>
            <a:cxnLst/>
            <a:rect l="l" t="t" r="r" b="b"/>
            <a:pathLst>
              <a:path w="7560309" h="288925">
                <a:moveTo>
                  <a:pt x="0" y="288403"/>
                </a:moveTo>
                <a:lnTo>
                  <a:pt x="7559999" y="288403"/>
                </a:lnTo>
                <a:lnTo>
                  <a:pt x="7559999" y="0"/>
                </a:lnTo>
                <a:lnTo>
                  <a:pt x="0" y="0"/>
                </a:lnTo>
                <a:lnTo>
                  <a:pt x="0" y="288403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9498" y="10403598"/>
            <a:ext cx="2179320" cy="288925"/>
          </a:xfrm>
          <a:custGeom>
            <a:avLst/>
            <a:gdLst/>
            <a:ahLst/>
            <a:cxnLst/>
            <a:rect l="l" t="t" r="r" b="b"/>
            <a:pathLst>
              <a:path w="2179320" h="288925">
                <a:moveTo>
                  <a:pt x="2178716" y="0"/>
                </a:moveTo>
                <a:lnTo>
                  <a:pt x="1240045" y="0"/>
                </a:lnTo>
                <a:lnTo>
                  <a:pt x="0" y="288403"/>
                </a:lnTo>
                <a:lnTo>
                  <a:pt x="1693480" y="288403"/>
                </a:lnTo>
                <a:lnTo>
                  <a:pt x="2178716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42979" y="10403598"/>
            <a:ext cx="4117340" cy="288925"/>
          </a:xfrm>
          <a:custGeom>
            <a:avLst/>
            <a:gdLst/>
            <a:ahLst/>
            <a:cxnLst/>
            <a:rect l="l" t="t" r="r" b="b"/>
            <a:pathLst>
              <a:path w="4117340" h="288925">
                <a:moveTo>
                  <a:pt x="4117020" y="0"/>
                </a:moveTo>
                <a:lnTo>
                  <a:pt x="485235" y="0"/>
                </a:lnTo>
                <a:lnTo>
                  <a:pt x="0" y="288403"/>
                </a:lnTo>
                <a:lnTo>
                  <a:pt x="4117020" y="288403"/>
                </a:lnTo>
                <a:lnTo>
                  <a:pt x="4117020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1136" y="10229693"/>
            <a:ext cx="7103745" cy="108585"/>
          </a:xfrm>
          <a:custGeom>
            <a:avLst/>
            <a:gdLst/>
            <a:ahLst/>
            <a:cxnLst/>
            <a:rect l="l" t="t" r="r" b="b"/>
            <a:pathLst>
              <a:path w="7103745" h="108584">
                <a:moveTo>
                  <a:pt x="6953187" y="0"/>
                </a:moveTo>
                <a:lnTo>
                  <a:pt x="0" y="0"/>
                </a:lnTo>
                <a:lnTo>
                  <a:pt x="0" y="108572"/>
                </a:lnTo>
                <a:lnTo>
                  <a:pt x="7103549" y="108572"/>
                </a:lnTo>
                <a:lnTo>
                  <a:pt x="7091734" y="66308"/>
                </a:lnTo>
                <a:lnTo>
                  <a:pt x="7059512" y="31797"/>
                </a:lnTo>
                <a:lnTo>
                  <a:pt x="7011719" y="8531"/>
                </a:lnTo>
                <a:lnTo>
                  <a:pt x="695318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27415" y="398385"/>
            <a:ext cx="4524375" cy="471805"/>
          </a:xfrm>
          <a:custGeom>
            <a:avLst/>
            <a:gdLst/>
            <a:ahLst/>
            <a:cxnLst/>
            <a:rect l="l" t="t" r="r" b="b"/>
            <a:pathLst>
              <a:path w="4524375" h="471805">
                <a:moveTo>
                  <a:pt x="0" y="471622"/>
                </a:moveTo>
                <a:lnTo>
                  <a:pt x="4523831" y="471622"/>
                </a:lnTo>
                <a:lnTo>
                  <a:pt x="4523831" y="0"/>
                </a:lnTo>
                <a:lnTo>
                  <a:pt x="0" y="0"/>
                </a:lnTo>
                <a:lnTo>
                  <a:pt x="0" y="471622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0001" y="0"/>
            <a:ext cx="7371715" cy="1057910"/>
          </a:xfrm>
          <a:custGeom>
            <a:avLst/>
            <a:gdLst/>
            <a:ahLst/>
            <a:cxnLst/>
            <a:rect l="l" t="t" r="r" b="b"/>
            <a:pathLst>
              <a:path w="7371715" h="1057910">
                <a:moveTo>
                  <a:pt x="7371245" y="0"/>
                </a:moveTo>
                <a:lnTo>
                  <a:pt x="0" y="0"/>
                </a:lnTo>
                <a:lnTo>
                  <a:pt x="0" y="1057291"/>
                </a:lnTo>
                <a:lnTo>
                  <a:pt x="2564780" y="1057291"/>
                </a:lnTo>
                <a:lnTo>
                  <a:pt x="2615145" y="1056674"/>
                </a:lnTo>
                <a:lnTo>
                  <a:pt x="2665359" y="1054829"/>
                </a:lnTo>
                <a:lnTo>
                  <a:pt x="2715383" y="1051763"/>
                </a:lnTo>
                <a:lnTo>
                  <a:pt x="2765176" y="1047485"/>
                </a:lnTo>
                <a:lnTo>
                  <a:pt x="2814701" y="1042001"/>
                </a:lnTo>
                <a:lnTo>
                  <a:pt x="2863918" y="1035321"/>
                </a:lnTo>
                <a:lnTo>
                  <a:pt x="2912787" y="1027451"/>
                </a:lnTo>
                <a:lnTo>
                  <a:pt x="2961269" y="1018400"/>
                </a:lnTo>
                <a:lnTo>
                  <a:pt x="3009325" y="1008175"/>
                </a:lnTo>
                <a:lnTo>
                  <a:pt x="3056916" y="996785"/>
                </a:lnTo>
                <a:lnTo>
                  <a:pt x="3104002" y="984237"/>
                </a:lnTo>
                <a:lnTo>
                  <a:pt x="3150545" y="970539"/>
                </a:lnTo>
                <a:lnTo>
                  <a:pt x="3196504" y="955699"/>
                </a:lnTo>
                <a:lnTo>
                  <a:pt x="3241842" y="939724"/>
                </a:lnTo>
                <a:lnTo>
                  <a:pt x="3286518" y="922623"/>
                </a:lnTo>
                <a:lnTo>
                  <a:pt x="3330493" y="904403"/>
                </a:lnTo>
                <a:lnTo>
                  <a:pt x="3743885" y="726437"/>
                </a:lnTo>
                <a:lnTo>
                  <a:pt x="3789326" y="707465"/>
                </a:lnTo>
                <a:lnTo>
                  <a:pt x="3835353" y="689418"/>
                </a:lnTo>
                <a:lnTo>
                  <a:pt x="3881941" y="672301"/>
                </a:lnTo>
                <a:lnTo>
                  <a:pt x="3929064" y="656120"/>
                </a:lnTo>
                <a:lnTo>
                  <a:pt x="3976696" y="640879"/>
                </a:lnTo>
                <a:lnTo>
                  <a:pt x="4024810" y="626583"/>
                </a:lnTo>
                <a:lnTo>
                  <a:pt x="4073380" y="613239"/>
                </a:lnTo>
                <a:lnTo>
                  <a:pt x="4122382" y="600850"/>
                </a:lnTo>
                <a:lnTo>
                  <a:pt x="4171788" y="589423"/>
                </a:lnTo>
                <a:lnTo>
                  <a:pt x="4221573" y="578962"/>
                </a:lnTo>
                <a:lnTo>
                  <a:pt x="4271710" y="569473"/>
                </a:lnTo>
                <a:lnTo>
                  <a:pt x="4322175" y="560960"/>
                </a:lnTo>
                <a:lnTo>
                  <a:pt x="4372940" y="553430"/>
                </a:lnTo>
                <a:lnTo>
                  <a:pt x="4423980" y="546887"/>
                </a:lnTo>
                <a:lnTo>
                  <a:pt x="4475269" y="541336"/>
                </a:lnTo>
                <a:lnTo>
                  <a:pt x="4526780" y="536783"/>
                </a:lnTo>
                <a:lnTo>
                  <a:pt x="4578489" y="533232"/>
                </a:lnTo>
                <a:lnTo>
                  <a:pt x="4630369" y="530690"/>
                </a:lnTo>
                <a:lnTo>
                  <a:pt x="4682393" y="529161"/>
                </a:lnTo>
                <a:lnTo>
                  <a:pt x="7371245" y="528650"/>
                </a:lnTo>
                <a:lnTo>
                  <a:pt x="7371245" y="0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33663" y="2"/>
            <a:ext cx="3314700" cy="814705"/>
          </a:xfrm>
          <a:custGeom>
            <a:avLst/>
            <a:gdLst/>
            <a:ahLst/>
            <a:cxnLst/>
            <a:rect l="l" t="t" r="r" b="b"/>
            <a:pathLst>
              <a:path w="3314700" h="814705">
                <a:moveTo>
                  <a:pt x="1466841" y="0"/>
                </a:moveTo>
                <a:lnTo>
                  <a:pt x="0" y="0"/>
                </a:lnTo>
                <a:lnTo>
                  <a:pt x="1403633" y="814421"/>
                </a:lnTo>
                <a:lnTo>
                  <a:pt x="1603245" y="726437"/>
                </a:lnTo>
                <a:lnTo>
                  <a:pt x="1647630" y="707465"/>
                </a:lnTo>
                <a:lnTo>
                  <a:pt x="1692589" y="689418"/>
                </a:lnTo>
                <a:lnTo>
                  <a:pt x="1738094" y="672301"/>
                </a:lnTo>
                <a:lnTo>
                  <a:pt x="1784122" y="656120"/>
                </a:lnTo>
                <a:lnTo>
                  <a:pt x="1830647" y="640879"/>
                </a:lnTo>
                <a:lnTo>
                  <a:pt x="1877643" y="626583"/>
                </a:lnTo>
                <a:lnTo>
                  <a:pt x="1925085" y="613239"/>
                </a:lnTo>
                <a:lnTo>
                  <a:pt x="1972948" y="600850"/>
                </a:lnTo>
                <a:lnTo>
                  <a:pt x="2021207" y="589423"/>
                </a:lnTo>
                <a:lnTo>
                  <a:pt x="2069835" y="578962"/>
                </a:lnTo>
                <a:lnTo>
                  <a:pt x="2118807" y="569473"/>
                </a:lnTo>
                <a:lnTo>
                  <a:pt x="2168099" y="560960"/>
                </a:lnTo>
                <a:lnTo>
                  <a:pt x="2217685" y="553430"/>
                </a:lnTo>
                <a:lnTo>
                  <a:pt x="2267539" y="546887"/>
                </a:lnTo>
                <a:lnTo>
                  <a:pt x="2317637" y="541336"/>
                </a:lnTo>
                <a:lnTo>
                  <a:pt x="2367952" y="536783"/>
                </a:lnTo>
                <a:lnTo>
                  <a:pt x="2418459" y="533232"/>
                </a:lnTo>
                <a:lnTo>
                  <a:pt x="2469134" y="530690"/>
                </a:lnTo>
                <a:lnTo>
                  <a:pt x="2519950" y="529161"/>
                </a:lnTo>
                <a:lnTo>
                  <a:pt x="2570882" y="528650"/>
                </a:lnTo>
                <a:lnTo>
                  <a:pt x="3314252" y="528650"/>
                </a:lnTo>
                <a:lnTo>
                  <a:pt x="1466841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85198" y="870007"/>
            <a:ext cx="826135" cy="187325"/>
          </a:xfrm>
          <a:custGeom>
            <a:avLst/>
            <a:gdLst/>
            <a:ahLst/>
            <a:cxnLst/>
            <a:rect l="l" t="t" r="r" b="b"/>
            <a:pathLst>
              <a:path w="826135" h="187325">
                <a:moveTo>
                  <a:pt x="825991" y="0"/>
                </a:moveTo>
                <a:lnTo>
                  <a:pt x="747898" y="34408"/>
                </a:lnTo>
                <a:lnTo>
                  <a:pt x="702059" y="53800"/>
                </a:lnTo>
                <a:lnTo>
                  <a:pt x="655444" y="71920"/>
                </a:lnTo>
                <a:lnTo>
                  <a:pt x="608100" y="88757"/>
                </a:lnTo>
                <a:lnTo>
                  <a:pt x="560073" y="104302"/>
                </a:lnTo>
                <a:lnTo>
                  <a:pt x="511409" y="118545"/>
                </a:lnTo>
                <a:lnTo>
                  <a:pt x="462155" y="131477"/>
                </a:lnTo>
                <a:lnTo>
                  <a:pt x="412358" y="143088"/>
                </a:lnTo>
                <a:lnTo>
                  <a:pt x="362064" y="153369"/>
                </a:lnTo>
                <a:lnTo>
                  <a:pt x="311319" y="162310"/>
                </a:lnTo>
                <a:lnTo>
                  <a:pt x="260171" y="169901"/>
                </a:lnTo>
                <a:lnTo>
                  <a:pt x="208665" y="176134"/>
                </a:lnTo>
                <a:lnTo>
                  <a:pt x="156849" y="180998"/>
                </a:lnTo>
                <a:lnTo>
                  <a:pt x="104768" y="184485"/>
                </a:lnTo>
                <a:lnTo>
                  <a:pt x="52469" y="186583"/>
                </a:lnTo>
                <a:lnTo>
                  <a:pt x="0" y="187285"/>
                </a:lnTo>
                <a:lnTo>
                  <a:pt x="52470" y="186583"/>
                </a:lnTo>
                <a:lnTo>
                  <a:pt x="104769" y="184485"/>
                </a:lnTo>
                <a:lnTo>
                  <a:pt x="156851" y="180998"/>
                </a:lnTo>
                <a:lnTo>
                  <a:pt x="208669" y="176134"/>
                </a:lnTo>
                <a:lnTo>
                  <a:pt x="260177" y="169901"/>
                </a:lnTo>
                <a:lnTo>
                  <a:pt x="311327" y="162309"/>
                </a:lnTo>
                <a:lnTo>
                  <a:pt x="362075" y="153368"/>
                </a:lnTo>
                <a:lnTo>
                  <a:pt x="412372" y="143087"/>
                </a:lnTo>
                <a:lnTo>
                  <a:pt x="462173" y="131475"/>
                </a:lnTo>
                <a:lnTo>
                  <a:pt x="511431" y="118542"/>
                </a:lnTo>
                <a:lnTo>
                  <a:pt x="560099" y="104298"/>
                </a:lnTo>
                <a:lnTo>
                  <a:pt x="608131" y="88752"/>
                </a:lnTo>
                <a:lnTo>
                  <a:pt x="655480" y="71913"/>
                </a:lnTo>
                <a:lnTo>
                  <a:pt x="702100" y="53792"/>
                </a:lnTo>
                <a:lnTo>
                  <a:pt x="747945" y="34397"/>
                </a:lnTo>
                <a:lnTo>
                  <a:pt x="825991" y="0"/>
                </a:lnTo>
                <a:close/>
              </a:path>
            </a:pathLst>
          </a:custGeom>
          <a:solidFill>
            <a:srgbClr val="D28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06" y="0"/>
            <a:ext cx="3629660" cy="1057910"/>
          </a:xfrm>
          <a:custGeom>
            <a:avLst/>
            <a:gdLst/>
            <a:ahLst/>
            <a:cxnLst/>
            <a:rect l="l" t="t" r="r" b="b"/>
            <a:pathLst>
              <a:path w="3629660" h="1057910">
                <a:moveTo>
                  <a:pt x="2155827" y="0"/>
                </a:moveTo>
                <a:lnTo>
                  <a:pt x="0" y="0"/>
                </a:lnTo>
                <a:lnTo>
                  <a:pt x="0" y="1057291"/>
                </a:lnTo>
                <a:lnTo>
                  <a:pt x="2629825" y="1057291"/>
                </a:lnTo>
                <a:lnTo>
                  <a:pt x="2681467" y="1056674"/>
                </a:lnTo>
                <a:lnTo>
                  <a:pt x="2732955" y="1054829"/>
                </a:lnTo>
                <a:lnTo>
                  <a:pt x="2784247" y="1051763"/>
                </a:lnTo>
                <a:lnTo>
                  <a:pt x="2835303" y="1047485"/>
                </a:lnTo>
                <a:lnTo>
                  <a:pt x="2886084" y="1042001"/>
                </a:lnTo>
                <a:lnTo>
                  <a:pt x="2936548" y="1035321"/>
                </a:lnTo>
                <a:lnTo>
                  <a:pt x="2986657" y="1027451"/>
                </a:lnTo>
                <a:lnTo>
                  <a:pt x="3036369" y="1018400"/>
                </a:lnTo>
                <a:lnTo>
                  <a:pt x="3085644" y="1008175"/>
                </a:lnTo>
                <a:lnTo>
                  <a:pt x="3134441" y="996785"/>
                </a:lnTo>
                <a:lnTo>
                  <a:pt x="3182722" y="984237"/>
                </a:lnTo>
                <a:lnTo>
                  <a:pt x="3230445" y="970539"/>
                </a:lnTo>
                <a:lnTo>
                  <a:pt x="3277570" y="955699"/>
                </a:lnTo>
                <a:lnTo>
                  <a:pt x="3324057" y="939724"/>
                </a:lnTo>
                <a:lnTo>
                  <a:pt x="3369866" y="922623"/>
                </a:lnTo>
                <a:lnTo>
                  <a:pt x="3414956" y="904403"/>
                </a:lnTo>
                <a:lnTo>
                  <a:pt x="3629290" y="814421"/>
                </a:lnTo>
                <a:lnTo>
                  <a:pt x="2155827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8" y="465289"/>
            <a:ext cx="7558405" cy="614680"/>
          </a:xfrm>
          <a:custGeom>
            <a:avLst/>
            <a:gdLst/>
            <a:ahLst/>
            <a:cxnLst/>
            <a:rect l="l" t="t" r="r" b="b"/>
            <a:pathLst>
              <a:path w="7558405" h="614680">
                <a:moveTo>
                  <a:pt x="7558186" y="0"/>
                </a:moveTo>
                <a:lnTo>
                  <a:pt x="4749631" y="0"/>
                </a:lnTo>
                <a:lnTo>
                  <a:pt x="4698708" y="463"/>
                </a:lnTo>
                <a:lnTo>
                  <a:pt x="4647896" y="1850"/>
                </a:lnTo>
                <a:lnTo>
                  <a:pt x="4597215" y="4157"/>
                </a:lnTo>
                <a:lnTo>
                  <a:pt x="4546691" y="7379"/>
                </a:lnTo>
                <a:lnTo>
                  <a:pt x="4496344" y="11511"/>
                </a:lnTo>
                <a:lnTo>
                  <a:pt x="4446199" y="16549"/>
                </a:lnTo>
                <a:lnTo>
                  <a:pt x="4396279" y="22488"/>
                </a:lnTo>
                <a:lnTo>
                  <a:pt x="4346607" y="29325"/>
                </a:lnTo>
                <a:lnTo>
                  <a:pt x="4297204" y="37054"/>
                </a:lnTo>
                <a:lnTo>
                  <a:pt x="4248096" y="45671"/>
                </a:lnTo>
                <a:lnTo>
                  <a:pt x="4199304" y="55171"/>
                </a:lnTo>
                <a:lnTo>
                  <a:pt x="4150851" y="65551"/>
                </a:lnTo>
                <a:lnTo>
                  <a:pt x="4102762" y="76805"/>
                </a:lnTo>
                <a:lnTo>
                  <a:pt x="4055058" y="88930"/>
                </a:lnTo>
                <a:lnTo>
                  <a:pt x="4007762" y="101920"/>
                </a:lnTo>
                <a:lnTo>
                  <a:pt x="3960898" y="115771"/>
                </a:lnTo>
                <a:lnTo>
                  <a:pt x="3914489" y="130479"/>
                </a:lnTo>
                <a:lnTo>
                  <a:pt x="3868557" y="146039"/>
                </a:lnTo>
                <a:lnTo>
                  <a:pt x="3823031" y="162483"/>
                </a:lnTo>
                <a:lnTo>
                  <a:pt x="3778220" y="179697"/>
                </a:lnTo>
                <a:lnTo>
                  <a:pt x="3733859" y="197787"/>
                </a:lnTo>
                <a:lnTo>
                  <a:pt x="3309980" y="375759"/>
                </a:lnTo>
                <a:lnTo>
                  <a:pt x="3264890" y="393979"/>
                </a:lnTo>
                <a:lnTo>
                  <a:pt x="3219082" y="411079"/>
                </a:lnTo>
                <a:lnTo>
                  <a:pt x="3172595" y="427053"/>
                </a:lnTo>
                <a:lnTo>
                  <a:pt x="3125470" y="441893"/>
                </a:lnTo>
                <a:lnTo>
                  <a:pt x="3077747" y="455591"/>
                </a:lnTo>
                <a:lnTo>
                  <a:pt x="3029467" y="468138"/>
                </a:lnTo>
                <a:lnTo>
                  <a:pt x="2980669" y="479528"/>
                </a:lnTo>
                <a:lnTo>
                  <a:pt x="2931394" y="489752"/>
                </a:lnTo>
                <a:lnTo>
                  <a:pt x="2881683" y="498803"/>
                </a:lnTo>
                <a:lnTo>
                  <a:pt x="2831574" y="506672"/>
                </a:lnTo>
                <a:lnTo>
                  <a:pt x="2781110" y="513352"/>
                </a:lnTo>
                <a:lnTo>
                  <a:pt x="2730329" y="518835"/>
                </a:lnTo>
                <a:lnTo>
                  <a:pt x="2679272" y="523113"/>
                </a:lnTo>
                <a:lnTo>
                  <a:pt x="2627980" y="526179"/>
                </a:lnTo>
                <a:lnTo>
                  <a:pt x="2576492" y="528024"/>
                </a:lnTo>
                <a:lnTo>
                  <a:pt x="2524850" y="528641"/>
                </a:lnTo>
                <a:lnTo>
                  <a:pt x="0" y="528641"/>
                </a:lnTo>
                <a:lnTo>
                  <a:pt x="0" y="614321"/>
                </a:lnTo>
                <a:lnTo>
                  <a:pt x="2629825" y="614321"/>
                </a:lnTo>
                <a:lnTo>
                  <a:pt x="2681467" y="613705"/>
                </a:lnTo>
                <a:lnTo>
                  <a:pt x="2732955" y="611859"/>
                </a:lnTo>
                <a:lnTo>
                  <a:pt x="2784247" y="608794"/>
                </a:lnTo>
                <a:lnTo>
                  <a:pt x="2835303" y="604516"/>
                </a:lnTo>
                <a:lnTo>
                  <a:pt x="2886084" y="599032"/>
                </a:lnTo>
                <a:lnTo>
                  <a:pt x="2936548" y="592352"/>
                </a:lnTo>
                <a:lnTo>
                  <a:pt x="2986657" y="584483"/>
                </a:lnTo>
                <a:lnTo>
                  <a:pt x="3036369" y="575433"/>
                </a:lnTo>
                <a:lnTo>
                  <a:pt x="3085644" y="565208"/>
                </a:lnTo>
                <a:lnTo>
                  <a:pt x="3134441" y="553819"/>
                </a:lnTo>
                <a:lnTo>
                  <a:pt x="3182722" y="541271"/>
                </a:lnTo>
                <a:lnTo>
                  <a:pt x="3230445" y="527574"/>
                </a:lnTo>
                <a:lnTo>
                  <a:pt x="3277570" y="512734"/>
                </a:lnTo>
                <a:lnTo>
                  <a:pt x="3324057" y="496760"/>
                </a:lnTo>
                <a:lnTo>
                  <a:pt x="3369866" y="479659"/>
                </a:lnTo>
                <a:lnTo>
                  <a:pt x="3414956" y="461440"/>
                </a:lnTo>
                <a:lnTo>
                  <a:pt x="3838835" y="283467"/>
                </a:lnTo>
                <a:lnTo>
                  <a:pt x="3883195" y="265377"/>
                </a:lnTo>
                <a:lnTo>
                  <a:pt x="3928102" y="248126"/>
                </a:lnTo>
                <a:lnTo>
                  <a:pt x="3973533" y="231718"/>
                </a:lnTo>
                <a:lnTo>
                  <a:pt x="4019465" y="216158"/>
                </a:lnTo>
                <a:lnTo>
                  <a:pt x="4065874" y="201450"/>
                </a:lnTo>
                <a:lnTo>
                  <a:pt x="4112738" y="187598"/>
                </a:lnTo>
                <a:lnTo>
                  <a:pt x="4160033" y="174608"/>
                </a:lnTo>
                <a:lnTo>
                  <a:pt x="4207737" y="162483"/>
                </a:lnTo>
                <a:lnTo>
                  <a:pt x="4255827" y="151228"/>
                </a:lnTo>
                <a:lnTo>
                  <a:pt x="4304280" y="140848"/>
                </a:lnTo>
                <a:lnTo>
                  <a:pt x="4353072" y="131347"/>
                </a:lnTo>
                <a:lnTo>
                  <a:pt x="4402180" y="122729"/>
                </a:lnTo>
                <a:lnTo>
                  <a:pt x="4451583" y="115000"/>
                </a:lnTo>
                <a:lnTo>
                  <a:pt x="4501255" y="108163"/>
                </a:lnTo>
                <a:lnTo>
                  <a:pt x="4551176" y="102223"/>
                </a:lnTo>
                <a:lnTo>
                  <a:pt x="4601320" y="97185"/>
                </a:lnTo>
                <a:lnTo>
                  <a:pt x="4651667" y="93052"/>
                </a:lnTo>
                <a:lnTo>
                  <a:pt x="4702192" y="89830"/>
                </a:lnTo>
                <a:lnTo>
                  <a:pt x="4752872" y="87523"/>
                </a:lnTo>
                <a:lnTo>
                  <a:pt x="4803685" y="86136"/>
                </a:lnTo>
                <a:lnTo>
                  <a:pt x="7558186" y="85672"/>
                </a:lnTo>
                <a:lnTo>
                  <a:pt x="7558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934061" y="-3221413"/>
            <a:ext cx="5318760" cy="999633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1">
              <a:spcBef>
                <a:spcPts val="1575"/>
              </a:spcBef>
            </a:pP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 BRANCH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WIRC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55" dirty="0">
                <a:solidFill>
                  <a:srgbClr val="FFFFFF"/>
                </a:solidFill>
                <a:latin typeface="Calibri"/>
                <a:cs typeface="Calibri"/>
              </a:rPr>
              <a:t>ICAI</a:t>
            </a:r>
            <a:r>
              <a:rPr sz="2250" b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</a:t>
            </a:r>
            <a:endParaRPr sz="2250">
              <a:latin typeface="Calibri"/>
              <a:cs typeface="Calibri"/>
            </a:endParaRPr>
          </a:p>
          <a:p>
            <a:pPr marL="2672162">
              <a:spcBef>
                <a:spcPts val="1260"/>
              </a:spcBef>
            </a:pP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sz="18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45" dirty="0">
                <a:solidFill>
                  <a:srgbClr val="FFFFFF"/>
                </a:solidFill>
                <a:latin typeface="Calibri"/>
                <a:cs typeface="Calibri"/>
              </a:rPr>
              <a:t>REPORT-2019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49947" y="1061568"/>
            <a:ext cx="2964180" cy="8066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 marR="356246">
              <a:lnSpc>
                <a:spcPct val="1079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28. CAREER COUNSELLING PROGRAMME  </a:t>
            </a:r>
            <a:r>
              <a:rPr sz="1200" b="1" spc="-45" dirty="0">
                <a:solidFill>
                  <a:srgbClr val="231F20"/>
                </a:solidFill>
                <a:latin typeface="Calibri"/>
                <a:cs typeface="Calibri"/>
              </a:rPr>
              <a:t>AT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AMITY SCHOOL</a:t>
            </a:r>
            <a:r>
              <a:rPr sz="1200" b="1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  <a:p>
            <a:pPr marL="12701">
              <a:spcBef>
                <a:spcPts val="110"/>
              </a:spcBef>
            </a:pPr>
            <a:r>
              <a:rPr sz="1200" b="1" spc="-30" dirty="0">
                <a:solidFill>
                  <a:srgbClr val="231F20"/>
                </a:solidFill>
                <a:latin typeface="Calibri"/>
                <a:cs typeface="Calibri"/>
              </a:rPr>
              <a:t>DATE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5TH </a:t>
            </a:r>
            <a:r>
              <a:rPr sz="1200" b="1" spc="-25" dirty="0">
                <a:solidFill>
                  <a:srgbClr val="231F20"/>
                </a:solidFill>
                <a:latin typeface="Calibri"/>
                <a:cs typeface="Calibri"/>
              </a:rPr>
              <a:t>JULY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2019</a:t>
            </a:r>
            <a:endParaRPr sz="1200">
              <a:latin typeface="Calibri"/>
              <a:cs typeface="Calibri"/>
            </a:endParaRPr>
          </a:p>
          <a:p>
            <a:pPr marL="12701">
              <a:spcBef>
                <a:spcPts val="114"/>
              </a:spcBef>
            </a:pP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NO.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PARTICIPANTS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300 STUDENTS (</a:t>
            </a:r>
            <a:r>
              <a:rPr sz="12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APPX)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806211" y="4879126"/>
            <a:ext cx="3600000" cy="26454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3788" y="4879126"/>
            <a:ext cx="3600000" cy="26454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806211" y="2107295"/>
            <a:ext cx="3600000" cy="2645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3788" y="2107295"/>
            <a:ext cx="3600000" cy="26454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5596" y="2320095"/>
            <a:ext cx="3296920" cy="2219960"/>
          </a:xfrm>
          <a:custGeom>
            <a:avLst/>
            <a:gdLst/>
            <a:ahLst/>
            <a:cxnLst/>
            <a:rect l="l" t="t" r="r" b="b"/>
            <a:pathLst>
              <a:path w="3296920" h="2219960">
                <a:moveTo>
                  <a:pt x="121006" y="0"/>
                </a:moveTo>
                <a:lnTo>
                  <a:pt x="3175377" y="0"/>
                </a:lnTo>
                <a:lnTo>
                  <a:pt x="3222363" y="8979"/>
                </a:lnTo>
                <a:lnTo>
                  <a:pt x="3260839" y="33424"/>
                </a:lnTo>
                <a:lnTo>
                  <a:pt x="3286836" y="69596"/>
                </a:lnTo>
                <a:lnTo>
                  <a:pt x="3296384" y="113756"/>
                </a:lnTo>
                <a:lnTo>
                  <a:pt x="3296384" y="2106098"/>
                </a:lnTo>
                <a:lnTo>
                  <a:pt x="3286832" y="2150259"/>
                </a:lnTo>
                <a:lnTo>
                  <a:pt x="3260829" y="2186432"/>
                </a:lnTo>
                <a:lnTo>
                  <a:pt x="3222352" y="2210877"/>
                </a:lnTo>
                <a:lnTo>
                  <a:pt x="3175377" y="2219857"/>
                </a:lnTo>
                <a:lnTo>
                  <a:pt x="121006" y="2219857"/>
                </a:lnTo>
                <a:lnTo>
                  <a:pt x="74031" y="2210880"/>
                </a:lnTo>
                <a:lnTo>
                  <a:pt x="35554" y="2186440"/>
                </a:lnTo>
                <a:lnTo>
                  <a:pt x="9551" y="2150268"/>
                </a:lnTo>
                <a:lnTo>
                  <a:pt x="0" y="2106098"/>
                </a:lnTo>
                <a:lnTo>
                  <a:pt x="0" y="113756"/>
                </a:lnTo>
                <a:lnTo>
                  <a:pt x="9547" y="69586"/>
                </a:lnTo>
                <a:lnTo>
                  <a:pt x="35544" y="33415"/>
                </a:lnTo>
                <a:lnTo>
                  <a:pt x="74020" y="8975"/>
                </a:lnTo>
                <a:lnTo>
                  <a:pt x="121006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958019" y="2320095"/>
            <a:ext cx="3296920" cy="2219960"/>
          </a:xfrm>
          <a:custGeom>
            <a:avLst/>
            <a:gdLst/>
            <a:ahLst/>
            <a:cxnLst/>
            <a:rect l="l" t="t" r="r" b="b"/>
            <a:pathLst>
              <a:path w="3296920" h="2219960">
                <a:moveTo>
                  <a:pt x="121006" y="0"/>
                </a:moveTo>
                <a:lnTo>
                  <a:pt x="3175379" y="0"/>
                </a:lnTo>
                <a:lnTo>
                  <a:pt x="3222365" y="8979"/>
                </a:lnTo>
                <a:lnTo>
                  <a:pt x="3260841" y="33424"/>
                </a:lnTo>
                <a:lnTo>
                  <a:pt x="3286838" y="69596"/>
                </a:lnTo>
                <a:lnTo>
                  <a:pt x="3296386" y="113756"/>
                </a:lnTo>
                <a:lnTo>
                  <a:pt x="3296386" y="2106098"/>
                </a:lnTo>
                <a:lnTo>
                  <a:pt x="3286835" y="2150259"/>
                </a:lnTo>
                <a:lnTo>
                  <a:pt x="3260832" y="2186432"/>
                </a:lnTo>
                <a:lnTo>
                  <a:pt x="3222355" y="2210877"/>
                </a:lnTo>
                <a:lnTo>
                  <a:pt x="3175379" y="2219857"/>
                </a:lnTo>
                <a:lnTo>
                  <a:pt x="121006" y="2219857"/>
                </a:lnTo>
                <a:lnTo>
                  <a:pt x="74033" y="2210880"/>
                </a:lnTo>
                <a:lnTo>
                  <a:pt x="35555" y="2186440"/>
                </a:lnTo>
                <a:lnTo>
                  <a:pt x="9551" y="2150268"/>
                </a:lnTo>
                <a:lnTo>
                  <a:pt x="0" y="2106098"/>
                </a:lnTo>
                <a:lnTo>
                  <a:pt x="0" y="113756"/>
                </a:lnTo>
                <a:lnTo>
                  <a:pt x="9548" y="69586"/>
                </a:lnTo>
                <a:lnTo>
                  <a:pt x="35546" y="33415"/>
                </a:lnTo>
                <a:lnTo>
                  <a:pt x="74022" y="8975"/>
                </a:lnTo>
                <a:lnTo>
                  <a:pt x="121006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5596" y="5091926"/>
            <a:ext cx="3296920" cy="2219960"/>
          </a:xfrm>
          <a:custGeom>
            <a:avLst/>
            <a:gdLst/>
            <a:ahLst/>
            <a:cxnLst/>
            <a:rect l="l" t="t" r="r" b="b"/>
            <a:pathLst>
              <a:path w="3296920" h="2219959">
                <a:moveTo>
                  <a:pt x="121006" y="0"/>
                </a:moveTo>
                <a:lnTo>
                  <a:pt x="3175377" y="0"/>
                </a:lnTo>
                <a:lnTo>
                  <a:pt x="3222363" y="8979"/>
                </a:lnTo>
                <a:lnTo>
                  <a:pt x="3260839" y="33425"/>
                </a:lnTo>
                <a:lnTo>
                  <a:pt x="3286836" y="69598"/>
                </a:lnTo>
                <a:lnTo>
                  <a:pt x="3296384" y="113760"/>
                </a:lnTo>
                <a:lnTo>
                  <a:pt x="3296384" y="2106096"/>
                </a:lnTo>
                <a:lnTo>
                  <a:pt x="3286832" y="2150259"/>
                </a:lnTo>
                <a:lnTo>
                  <a:pt x="3260829" y="2186432"/>
                </a:lnTo>
                <a:lnTo>
                  <a:pt x="3222352" y="2210877"/>
                </a:lnTo>
                <a:lnTo>
                  <a:pt x="3175377" y="2219857"/>
                </a:lnTo>
                <a:lnTo>
                  <a:pt x="121006" y="2219857"/>
                </a:lnTo>
                <a:lnTo>
                  <a:pt x="74031" y="2210880"/>
                </a:lnTo>
                <a:lnTo>
                  <a:pt x="35554" y="2186440"/>
                </a:lnTo>
                <a:lnTo>
                  <a:pt x="9551" y="2150268"/>
                </a:lnTo>
                <a:lnTo>
                  <a:pt x="0" y="2106096"/>
                </a:lnTo>
                <a:lnTo>
                  <a:pt x="0" y="113760"/>
                </a:lnTo>
                <a:lnTo>
                  <a:pt x="9547" y="69589"/>
                </a:lnTo>
                <a:lnTo>
                  <a:pt x="35544" y="33417"/>
                </a:lnTo>
                <a:lnTo>
                  <a:pt x="74020" y="8976"/>
                </a:lnTo>
                <a:lnTo>
                  <a:pt x="121006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958019" y="5091926"/>
            <a:ext cx="3296920" cy="2219960"/>
          </a:xfrm>
          <a:custGeom>
            <a:avLst/>
            <a:gdLst/>
            <a:ahLst/>
            <a:cxnLst/>
            <a:rect l="l" t="t" r="r" b="b"/>
            <a:pathLst>
              <a:path w="3296920" h="2219959">
                <a:moveTo>
                  <a:pt x="121006" y="0"/>
                </a:moveTo>
                <a:lnTo>
                  <a:pt x="3175379" y="0"/>
                </a:lnTo>
                <a:lnTo>
                  <a:pt x="3222365" y="8979"/>
                </a:lnTo>
                <a:lnTo>
                  <a:pt x="3260841" y="33425"/>
                </a:lnTo>
                <a:lnTo>
                  <a:pt x="3286838" y="69598"/>
                </a:lnTo>
                <a:lnTo>
                  <a:pt x="3296386" y="113760"/>
                </a:lnTo>
                <a:lnTo>
                  <a:pt x="3296386" y="2106096"/>
                </a:lnTo>
                <a:lnTo>
                  <a:pt x="3286835" y="2150259"/>
                </a:lnTo>
                <a:lnTo>
                  <a:pt x="3260832" y="2186432"/>
                </a:lnTo>
                <a:lnTo>
                  <a:pt x="3222355" y="2210877"/>
                </a:lnTo>
                <a:lnTo>
                  <a:pt x="3175379" y="2219857"/>
                </a:lnTo>
                <a:lnTo>
                  <a:pt x="121006" y="2219857"/>
                </a:lnTo>
                <a:lnTo>
                  <a:pt x="74033" y="2210880"/>
                </a:lnTo>
                <a:lnTo>
                  <a:pt x="35555" y="2186440"/>
                </a:lnTo>
                <a:lnTo>
                  <a:pt x="9551" y="2150268"/>
                </a:lnTo>
                <a:lnTo>
                  <a:pt x="0" y="2106096"/>
                </a:lnTo>
                <a:lnTo>
                  <a:pt x="0" y="113760"/>
                </a:lnTo>
                <a:lnTo>
                  <a:pt x="9548" y="69589"/>
                </a:lnTo>
                <a:lnTo>
                  <a:pt x="35546" y="33417"/>
                </a:lnTo>
                <a:lnTo>
                  <a:pt x="74022" y="8976"/>
                </a:lnTo>
                <a:lnTo>
                  <a:pt x="121006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1090331"/>
            <a:ext cx="2655570" cy="577850"/>
          </a:xfrm>
          <a:custGeom>
            <a:avLst/>
            <a:gdLst/>
            <a:ahLst/>
            <a:cxnLst/>
            <a:rect l="l" t="t" r="r" b="b"/>
            <a:pathLst>
              <a:path w="2655570" h="577850">
                <a:moveTo>
                  <a:pt x="2392470" y="0"/>
                </a:moveTo>
                <a:lnTo>
                  <a:pt x="0" y="0"/>
                </a:lnTo>
                <a:lnTo>
                  <a:pt x="0" y="577458"/>
                </a:lnTo>
                <a:lnTo>
                  <a:pt x="2392470" y="577458"/>
                </a:lnTo>
                <a:lnTo>
                  <a:pt x="2439579" y="572783"/>
                </a:lnTo>
                <a:lnTo>
                  <a:pt x="2483988" y="559313"/>
                </a:lnTo>
                <a:lnTo>
                  <a:pt x="2524939" y="537880"/>
                </a:lnTo>
                <a:lnTo>
                  <a:pt x="2561671" y="509318"/>
                </a:lnTo>
                <a:lnTo>
                  <a:pt x="2593427" y="474460"/>
                </a:lnTo>
                <a:lnTo>
                  <a:pt x="2619447" y="434140"/>
                </a:lnTo>
                <a:lnTo>
                  <a:pt x="2638972" y="389189"/>
                </a:lnTo>
                <a:lnTo>
                  <a:pt x="2651244" y="340442"/>
                </a:lnTo>
                <a:lnTo>
                  <a:pt x="2655503" y="288724"/>
                </a:lnTo>
                <a:lnTo>
                  <a:pt x="2651246" y="237014"/>
                </a:lnTo>
                <a:lnTo>
                  <a:pt x="2638978" y="188267"/>
                </a:lnTo>
                <a:lnTo>
                  <a:pt x="2619458" y="143317"/>
                </a:lnTo>
                <a:lnTo>
                  <a:pt x="2593444" y="102997"/>
                </a:lnTo>
                <a:lnTo>
                  <a:pt x="2561692" y="68139"/>
                </a:lnTo>
                <a:lnTo>
                  <a:pt x="2524961" y="39578"/>
                </a:lnTo>
                <a:lnTo>
                  <a:pt x="2484009" y="18145"/>
                </a:lnTo>
                <a:lnTo>
                  <a:pt x="2439593" y="4675"/>
                </a:lnTo>
                <a:lnTo>
                  <a:pt x="2392470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52507" y="1083978"/>
            <a:ext cx="2160905" cy="55124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1" marR="5080">
              <a:lnSpc>
                <a:spcPts val="1870"/>
              </a:lnSpc>
              <a:spcBef>
                <a:spcPts val="484"/>
              </a:spcBef>
            </a:pPr>
            <a:r>
              <a:rPr sz="1850" b="1" spc="15" dirty="0">
                <a:solidFill>
                  <a:srgbClr val="FFFFFF"/>
                </a:solidFill>
                <a:latin typeface="Calibri"/>
                <a:cs typeface="Calibri"/>
              </a:rPr>
              <a:t>CAREER</a:t>
            </a:r>
            <a:r>
              <a:rPr sz="185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15" dirty="0">
                <a:solidFill>
                  <a:srgbClr val="FFFFFF"/>
                </a:solidFill>
                <a:latin typeface="Calibri"/>
                <a:cs typeface="Calibri"/>
              </a:rPr>
              <a:t>COUNSELING  PROGRAMS</a:t>
            </a:r>
            <a:endParaRPr sz="1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06211" y="4743853"/>
            <a:ext cx="3600000" cy="234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3788" y="4743853"/>
            <a:ext cx="3600000" cy="234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06211" y="1972025"/>
            <a:ext cx="3600000" cy="2340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3788" y="1972025"/>
            <a:ext cx="3600000" cy="2340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" y="10403598"/>
            <a:ext cx="7560309" cy="288925"/>
          </a:xfrm>
          <a:custGeom>
            <a:avLst/>
            <a:gdLst/>
            <a:ahLst/>
            <a:cxnLst/>
            <a:rect l="l" t="t" r="r" b="b"/>
            <a:pathLst>
              <a:path w="7560309" h="288925">
                <a:moveTo>
                  <a:pt x="0" y="288403"/>
                </a:moveTo>
                <a:lnTo>
                  <a:pt x="7559999" y="288403"/>
                </a:lnTo>
                <a:lnTo>
                  <a:pt x="7559999" y="0"/>
                </a:lnTo>
                <a:lnTo>
                  <a:pt x="0" y="0"/>
                </a:lnTo>
                <a:lnTo>
                  <a:pt x="0" y="288403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9498" y="10403598"/>
            <a:ext cx="2179320" cy="288925"/>
          </a:xfrm>
          <a:custGeom>
            <a:avLst/>
            <a:gdLst/>
            <a:ahLst/>
            <a:cxnLst/>
            <a:rect l="l" t="t" r="r" b="b"/>
            <a:pathLst>
              <a:path w="2179320" h="288925">
                <a:moveTo>
                  <a:pt x="2178716" y="0"/>
                </a:moveTo>
                <a:lnTo>
                  <a:pt x="1240045" y="0"/>
                </a:lnTo>
                <a:lnTo>
                  <a:pt x="0" y="288403"/>
                </a:lnTo>
                <a:lnTo>
                  <a:pt x="1693480" y="288403"/>
                </a:lnTo>
                <a:lnTo>
                  <a:pt x="2178716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42979" y="10403598"/>
            <a:ext cx="4117340" cy="288925"/>
          </a:xfrm>
          <a:custGeom>
            <a:avLst/>
            <a:gdLst/>
            <a:ahLst/>
            <a:cxnLst/>
            <a:rect l="l" t="t" r="r" b="b"/>
            <a:pathLst>
              <a:path w="4117340" h="288925">
                <a:moveTo>
                  <a:pt x="4117020" y="0"/>
                </a:moveTo>
                <a:lnTo>
                  <a:pt x="485235" y="0"/>
                </a:lnTo>
                <a:lnTo>
                  <a:pt x="0" y="288403"/>
                </a:lnTo>
                <a:lnTo>
                  <a:pt x="4117020" y="288403"/>
                </a:lnTo>
                <a:lnTo>
                  <a:pt x="4117020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-1136" y="10229693"/>
            <a:ext cx="7103745" cy="108585"/>
          </a:xfrm>
          <a:custGeom>
            <a:avLst/>
            <a:gdLst/>
            <a:ahLst/>
            <a:cxnLst/>
            <a:rect l="l" t="t" r="r" b="b"/>
            <a:pathLst>
              <a:path w="7103745" h="108584">
                <a:moveTo>
                  <a:pt x="6953187" y="0"/>
                </a:moveTo>
                <a:lnTo>
                  <a:pt x="0" y="0"/>
                </a:lnTo>
                <a:lnTo>
                  <a:pt x="0" y="108572"/>
                </a:lnTo>
                <a:lnTo>
                  <a:pt x="7103549" y="108572"/>
                </a:lnTo>
                <a:lnTo>
                  <a:pt x="7091734" y="66308"/>
                </a:lnTo>
                <a:lnTo>
                  <a:pt x="7059512" y="31797"/>
                </a:lnTo>
                <a:lnTo>
                  <a:pt x="7011719" y="8531"/>
                </a:lnTo>
                <a:lnTo>
                  <a:pt x="695318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27415" y="398385"/>
            <a:ext cx="4524375" cy="471805"/>
          </a:xfrm>
          <a:custGeom>
            <a:avLst/>
            <a:gdLst/>
            <a:ahLst/>
            <a:cxnLst/>
            <a:rect l="l" t="t" r="r" b="b"/>
            <a:pathLst>
              <a:path w="4524375" h="471805">
                <a:moveTo>
                  <a:pt x="0" y="471622"/>
                </a:moveTo>
                <a:lnTo>
                  <a:pt x="4523831" y="471622"/>
                </a:lnTo>
                <a:lnTo>
                  <a:pt x="4523831" y="0"/>
                </a:lnTo>
                <a:lnTo>
                  <a:pt x="0" y="0"/>
                </a:lnTo>
                <a:lnTo>
                  <a:pt x="0" y="471622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0001" y="0"/>
            <a:ext cx="7371715" cy="1057910"/>
          </a:xfrm>
          <a:custGeom>
            <a:avLst/>
            <a:gdLst/>
            <a:ahLst/>
            <a:cxnLst/>
            <a:rect l="l" t="t" r="r" b="b"/>
            <a:pathLst>
              <a:path w="7371715" h="1057910">
                <a:moveTo>
                  <a:pt x="7371245" y="0"/>
                </a:moveTo>
                <a:lnTo>
                  <a:pt x="0" y="0"/>
                </a:lnTo>
                <a:lnTo>
                  <a:pt x="0" y="1057291"/>
                </a:lnTo>
                <a:lnTo>
                  <a:pt x="2564780" y="1057291"/>
                </a:lnTo>
                <a:lnTo>
                  <a:pt x="2615145" y="1056674"/>
                </a:lnTo>
                <a:lnTo>
                  <a:pt x="2665359" y="1054829"/>
                </a:lnTo>
                <a:lnTo>
                  <a:pt x="2715383" y="1051763"/>
                </a:lnTo>
                <a:lnTo>
                  <a:pt x="2765176" y="1047485"/>
                </a:lnTo>
                <a:lnTo>
                  <a:pt x="2814701" y="1042001"/>
                </a:lnTo>
                <a:lnTo>
                  <a:pt x="2863918" y="1035321"/>
                </a:lnTo>
                <a:lnTo>
                  <a:pt x="2912787" y="1027451"/>
                </a:lnTo>
                <a:lnTo>
                  <a:pt x="2961269" y="1018400"/>
                </a:lnTo>
                <a:lnTo>
                  <a:pt x="3009325" y="1008175"/>
                </a:lnTo>
                <a:lnTo>
                  <a:pt x="3056916" y="996785"/>
                </a:lnTo>
                <a:lnTo>
                  <a:pt x="3104002" y="984237"/>
                </a:lnTo>
                <a:lnTo>
                  <a:pt x="3150545" y="970539"/>
                </a:lnTo>
                <a:lnTo>
                  <a:pt x="3196504" y="955699"/>
                </a:lnTo>
                <a:lnTo>
                  <a:pt x="3241842" y="939724"/>
                </a:lnTo>
                <a:lnTo>
                  <a:pt x="3286518" y="922623"/>
                </a:lnTo>
                <a:lnTo>
                  <a:pt x="3330493" y="904403"/>
                </a:lnTo>
                <a:lnTo>
                  <a:pt x="3743885" y="726437"/>
                </a:lnTo>
                <a:lnTo>
                  <a:pt x="3789326" y="707465"/>
                </a:lnTo>
                <a:lnTo>
                  <a:pt x="3835353" y="689418"/>
                </a:lnTo>
                <a:lnTo>
                  <a:pt x="3881941" y="672301"/>
                </a:lnTo>
                <a:lnTo>
                  <a:pt x="3929064" y="656120"/>
                </a:lnTo>
                <a:lnTo>
                  <a:pt x="3976696" y="640879"/>
                </a:lnTo>
                <a:lnTo>
                  <a:pt x="4024810" y="626583"/>
                </a:lnTo>
                <a:lnTo>
                  <a:pt x="4073380" y="613239"/>
                </a:lnTo>
                <a:lnTo>
                  <a:pt x="4122382" y="600850"/>
                </a:lnTo>
                <a:lnTo>
                  <a:pt x="4171788" y="589423"/>
                </a:lnTo>
                <a:lnTo>
                  <a:pt x="4221573" y="578962"/>
                </a:lnTo>
                <a:lnTo>
                  <a:pt x="4271710" y="569473"/>
                </a:lnTo>
                <a:lnTo>
                  <a:pt x="4322175" y="560960"/>
                </a:lnTo>
                <a:lnTo>
                  <a:pt x="4372940" y="553430"/>
                </a:lnTo>
                <a:lnTo>
                  <a:pt x="4423980" y="546887"/>
                </a:lnTo>
                <a:lnTo>
                  <a:pt x="4475269" y="541336"/>
                </a:lnTo>
                <a:lnTo>
                  <a:pt x="4526780" y="536783"/>
                </a:lnTo>
                <a:lnTo>
                  <a:pt x="4578489" y="533232"/>
                </a:lnTo>
                <a:lnTo>
                  <a:pt x="4630369" y="530690"/>
                </a:lnTo>
                <a:lnTo>
                  <a:pt x="4682393" y="529161"/>
                </a:lnTo>
                <a:lnTo>
                  <a:pt x="7371245" y="528650"/>
                </a:lnTo>
                <a:lnTo>
                  <a:pt x="7371245" y="0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33663" y="2"/>
            <a:ext cx="3314700" cy="814705"/>
          </a:xfrm>
          <a:custGeom>
            <a:avLst/>
            <a:gdLst/>
            <a:ahLst/>
            <a:cxnLst/>
            <a:rect l="l" t="t" r="r" b="b"/>
            <a:pathLst>
              <a:path w="3314700" h="814705">
                <a:moveTo>
                  <a:pt x="1466841" y="0"/>
                </a:moveTo>
                <a:lnTo>
                  <a:pt x="0" y="0"/>
                </a:lnTo>
                <a:lnTo>
                  <a:pt x="1403633" y="814421"/>
                </a:lnTo>
                <a:lnTo>
                  <a:pt x="1603245" y="726437"/>
                </a:lnTo>
                <a:lnTo>
                  <a:pt x="1647630" y="707465"/>
                </a:lnTo>
                <a:lnTo>
                  <a:pt x="1692589" y="689418"/>
                </a:lnTo>
                <a:lnTo>
                  <a:pt x="1738094" y="672301"/>
                </a:lnTo>
                <a:lnTo>
                  <a:pt x="1784122" y="656120"/>
                </a:lnTo>
                <a:lnTo>
                  <a:pt x="1830647" y="640879"/>
                </a:lnTo>
                <a:lnTo>
                  <a:pt x="1877643" y="626583"/>
                </a:lnTo>
                <a:lnTo>
                  <a:pt x="1925085" y="613239"/>
                </a:lnTo>
                <a:lnTo>
                  <a:pt x="1972948" y="600850"/>
                </a:lnTo>
                <a:lnTo>
                  <a:pt x="2021207" y="589423"/>
                </a:lnTo>
                <a:lnTo>
                  <a:pt x="2069835" y="578962"/>
                </a:lnTo>
                <a:lnTo>
                  <a:pt x="2118807" y="569473"/>
                </a:lnTo>
                <a:lnTo>
                  <a:pt x="2168099" y="560960"/>
                </a:lnTo>
                <a:lnTo>
                  <a:pt x="2217685" y="553430"/>
                </a:lnTo>
                <a:lnTo>
                  <a:pt x="2267539" y="546887"/>
                </a:lnTo>
                <a:lnTo>
                  <a:pt x="2317637" y="541336"/>
                </a:lnTo>
                <a:lnTo>
                  <a:pt x="2367952" y="536783"/>
                </a:lnTo>
                <a:lnTo>
                  <a:pt x="2418459" y="533232"/>
                </a:lnTo>
                <a:lnTo>
                  <a:pt x="2469134" y="530690"/>
                </a:lnTo>
                <a:lnTo>
                  <a:pt x="2519950" y="529161"/>
                </a:lnTo>
                <a:lnTo>
                  <a:pt x="2570882" y="528650"/>
                </a:lnTo>
                <a:lnTo>
                  <a:pt x="3314252" y="528650"/>
                </a:lnTo>
                <a:lnTo>
                  <a:pt x="1466841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85198" y="870007"/>
            <a:ext cx="826135" cy="187325"/>
          </a:xfrm>
          <a:custGeom>
            <a:avLst/>
            <a:gdLst/>
            <a:ahLst/>
            <a:cxnLst/>
            <a:rect l="l" t="t" r="r" b="b"/>
            <a:pathLst>
              <a:path w="826135" h="187325">
                <a:moveTo>
                  <a:pt x="825991" y="0"/>
                </a:moveTo>
                <a:lnTo>
                  <a:pt x="747898" y="34408"/>
                </a:lnTo>
                <a:lnTo>
                  <a:pt x="702059" y="53800"/>
                </a:lnTo>
                <a:lnTo>
                  <a:pt x="655444" y="71920"/>
                </a:lnTo>
                <a:lnTo>
                  <a:pt x="608100" y="88757"/>
                </a:lnTo>
                <a:lnTo>
                  <a:pt x="560073" y="104302"/>
                </a:lnTo>
                <a:lnTo>
                  <a:pt x="511409" y="118545"/>
                </a:lnTo>
                <a:lnTo>
                  <a:pt x="462155" y="131477"/>
                </a:lnTo>
                <a:lnTo>
                  <a:pt x="412358" y="143088"/>
                </a:lnTo>
                <a:lnTo>
                  <a:pt x="362064" y="153369"/>
                </a:lnTo>
                <a:lnTo>
                  <a:pt x="311319" y="162310"/>
                </a:lnTo>
                <a:lnTo>
                  <a:pt x="260171" y="169901"/>
                </a:lnTo>
                <a:lnTo>
                  <a:pt x="208665" y="176134"/>
                </a:lnTo>
                <a:lnTo>
                  <a:pt x="156849" y="180998"/>
                </a:lnTo>
                <a:lnTo>
                  <a:pt x="104768" y="184485"/>
                </a:lnTo>
                <a:lnTo>
                  <a:pt x="52469" y="186583"/>
                </a:lnTo>
                <a:lnTo>
                  <a:pt x="0" y="187285"/>
                </a:lnTo>
                <a:lnTo>
                  <a:pt x="52470" y="186583"/>
                </a:lnTo>
                <a:lnTo>
                  <a:pt x="104769" y="184485"/>
                </a:lnTo>
                <a:lnTo>
                  <a:pt x="156851" y="180998"/>
                </a:lnTo>
                <a:lnTo>
                  <a:pt x="208669" y="176134"/>
                </a:lnTo>
                <a:lnTo>
                  <a:pt x="260177" y="169901"/>
                </a:lnTo>
                <a:lnTo>
                  <a:pt x="311327" y="162309"/>
                </a:lnTo>
                <a:lnTo>
                  <a:pt x="362075" y="153368"/>
                </a:lnTo>
                <a:lnTo>
                  <a:pt x="412372" y="143087"/>
                </a:lnTo>
                <a:lnTo>
                  <a:pt x="462173" y="131475"/>
                </a:lnTo>
                <a:lnTo>
                  <a:pt x="511431" y="118542"/>
                </a:lnTo>
                <a:lnTo>
                  <a:pt x="560099" y="104298"/>
                </a:lnTo>
                <a:lnTo>
                  <a:pt x="608131" y="88752"/>
                </a:lnTo>
                <a:lnTo>
                  <a:pt x="655480" y="71913"/>
                </a:lnTo>
                <a:lnTo>
                  <a:pt x="702100" y="53792"/>
                </a:lnTo>
                <a:lnTo>
                  <a:pt x="747945" y="34397"/>
                </a:lnTo>
                <a:lnTo>
                  <a:pt x="825991" y="0"/>
                </a:lnTo>
                <a:close/>
              </a:path>
            </a:pathLst>
          </a:custGeom>
          <a:solidFill>
            <a:srgbClr val="D28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6" y="0"/>
            <a:ext cx="3629660" cy="1057910"/>
          </a:xfrm>
          <a:custGeom>
            <a:avLst/>
            <a:gdLst/>
            <a:ahLst/>
            <a:cxnLst/>
            <a:rect l="l" t="t" r="r" b="b"/>
            <a:pathLst>
              <a:path w="3629660" h="1057910">
                <a:moveTo>
                  <a:pt x="2155827" y="0"/>
                </a:moveTo>
                <a:lnTo>
                  <a:pt x="0" y="0"/>
                </a:lnTo>
                <a:lnTo>
                  <a:pt x="0" y="1057291"/>
                </a:lnTo>
                <a:lnTo>
                  <a:pt x="2629825" y="1057291"/>
                </a:lnTo>
                <a:lnTo>
                  <a:pt x="2681467" y="1056674"/>
                </a:lnTo>
                <a:lnTo>
                  <a:pt x="2732955" y="1054829"/>
                </a:lnTo>
                <a:lnTo>
                  <a:pt x="2784247" y="1051763"/>
                </a:lnTo>
                <a:lnTo>
                  <a:pt x="2835303" y="1047485"/>
                </a:lnTo>
                <a:lnTo>
                  <a:pt x="2886084" y="1042001"/>
                </a:lnTo>
                <a:lnTo>
                  <a:pt x="2936548" y="1035321"/>
                </a:lnTo>
                <a:lnTo>
                  <a:pt x="2986657" y="1027451"/>
                </a:lnTo>
                <a:lnTo>
                  <a:pt x="3036369" y="1018400"/>
                </a:lnTo>
                <a:lnTo>
                  <a:pt x="3085644" y="1008175"/>
                </a:lnTo>
                <a:lnTo>
                  <a:pt x="3134441" y="996785"/>
                </a:lnTo>
                <a:lnTo>
                  <a:pt x="3182722" y="984237"/>
                </a:lnTo>
                <a:lnTo>
                  <a:pt x="3230445" y="970539"/>
                </a:lnTo>
                <a:lnTo>
                  <a:pt x="3277570" y="955699"/>
                </a:lnTo>
                <a:lnTo>
                  <a:pt x="3324057" y="939724"/>
                </a:lnTo>
                <a:lnTo>
                  <a:pt x="3369866" y="922623"/>
                </a:lnTo>
                <a:lnTo>
                  <a:pt x="3414956" y="904403"/>
                </a:lnTo>
                <a:lnTo>
                  <a:pt x="3629290" y="814421"/>
                </a:lnTo>
                <a:lnTo>
                  <a:pt x="2155827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8" y="465289"/>
            <a:ext cx="7558405" cy="614680"/>
          </a:xfrm>
          <a:custGeom>
            <a:avLst/>
            <a:gdLst/>
            <a:ahLst/>
            <a:cxnLst/>
            <a:rect l="l" t="t" r="r" b="b"/>
            <a:pathLst>
              <a:path w="7558405" h="614680">
                <a:moveTo>
                  <a:pt x="7558186" y="0"/>
                </a:moveTo>
                <a:lnTo>
                  <a:pt x="4749631" y="0"/>
                </a:lnTo>
                <a:lnTo>
                  <a:pt x="4698708" y="463"/>
                </a:lnTo>
                <a:lnTo>
                  <a:pt x="4647896" y="1850"/>
                </a:lnTo>
                <a:lnTo>
                  <a:pt x="4597215" y="4157"/>
                </a:lnTo>
                <a:lnTo>
                  <a:pt x="4546691" y="7379"/>
                </a:lnTo>
                <a:lnTo>
                  <a:pt x="4496344" y="11511"/>
                </a:lnTo>
                <a:lnTo>
                  <a:pt x="4446199" y="16549"/>
                </a:lnTo>
                <a:lnTo>
                  <a:pt x="4396279" y="22488"/>
                </a:lnTo>
                <a:lnTo>
                  <a:pt x="4346607" y="29325"/>
                </a:lnTo>
                <a:lnTo>
                  <a:pt x="4297204" y="37054"/>
                </a:lnTo>
                <a:lnTo>
                  <a:pt x="4248096" y="45671"/>
                </a:lnTo>
                <a:lnTo>
                  <a:pt x="4199304" y="55171"/>
                </a:lnTo>
                <a:lnTo>
                  <a:pt x="4150851" y="65551"/>
                </a:lnTo>
                <a:lnTo>
                  <a:pt x="4102762" y="76805"/>
                </a:lnTo>
                <a:lnTo>
                  <a:pt x="4055058" y="88930"/>
                </a:lnTo>
                <a:lnTo>
                  <a:pt x="4007762" y="101920"/>
                </a:lnTo>
                <a:lnTo>
                  <a:pt x="3960898" y="115771"/>
                </a:lnTo>
                <a:lnTo>
                  <a:pt x="3914489" y="130479"/>
                </a:lnTo>
                <a:lnTo>
                  <a:pt x="3868557" y="146039"/>
                </a:lnTo>
                <a:lnTo>
                  <a:pt x="3823031" y="162483"/>
                </a:lnTo>
                <a:lnTo>
                  <a:pt x="3778220" y="179697"/>
                </a:lnTo>
                <a:lnTo>
                  <a:pt x="3733859" y="197787"/>
                </a:lnTo>
                <a:lnTo>
                  <a:pt x="3309980" y="375759"/>
                </a:lnTo>
                <a:lnTo>
                  <a:pt x="3264890" y="393979"/>
                </a:lnTo>
                <a:lnTo>
                  <a:pt x="3219082" y="411079"/>
                </a:lnTo>
                <a:lnTo>
                  <a:pt x="3172595" y="427053"/>
                </a:lnTo>
                <a:lnTo>
                  <a:pt x="3125470" y="441893"/>
                </a:lnTo>
                <a:lnTo>
                  <a:pt x="3077747" y="455591"/>
                </a:lnTo>
                <a:lnTo>
                  <a:pt x="3029467" y="468138"/>
                </a:lnTo>
                <a:lnTo>
                  <a:pt x="2980669" y="479528"/>
                </a:lnTo>
                <a:lnTo>
                  <a:pt x="2931394" y="489752"/>
                </a:lnTo>
                <a:lnTo>
                  <a:pt x="2881683" y="498803"/>
                </a:lnTo>
                <a:lnTo>
                  <a:pt x="2831574" y="506672"/>
                </a:lnTo>
                <a:lnTo>
                  <a:pt x="2781110" y="513352"/>
                </a:lnTo>
                <a:lnTo>
                  <a:pt x="2730329" y="518835"/>
                </a:lnTo>
                <a:lnTo>
                  <a:pt x="2679272" y="523113"/>
                </a:lnTo>
                <a:lnTo>
                  <a:pt x="2627980" y="526179"/>
                </a:lnTo>
                <a:lnTo>
                  <a:pt x="2576492" y="528024"/>
                </a:lnTo>
                <a:lnTo>
                  <a:pt x="2524850" y="528641"/>
                </a:lnTo>
                <a:lnTo>
                  <a:pt x="0" y="528641"/>
                </a:lnTo>
                <a:lnTo>
                  <a:pt x="0" y="614321"/>
                </a:lnTo>
                <a:lnTo>
                  <a:pt x="2629825" y="614321"/>
                </a:lnTo>
                <a:lnTo>
                  <a:pt x="2681467" y="613705"/>
                </a:lnTo>
                <a:lnTo>
                  <a:pt x="2732955" y="611859"/>
                </a:lnTo>
                <a:lnTo>
                  <a:pt x="2784247" y="608794"/>
                </a:lnTo>
                <a:lnTo>
                  <a:pt x="2835303" y="604516"/>
                </a:lnTo>
                <a:lnTo>
                  <a:pt x="2886084" y="599032"/>
                </a:lnTo>
                <a:lnTo>
                  <a:pt x="2936548" y="592352"/>
                </a:lnTo>
                <a:lnTo>
                  <a:pt x="2986657" y="584483"/>
                </a:lnTo>
                <a:lnTo>
                  <a:pt x="3036369" y="575433"/>
                </a:lnTo>
                <a:lnTo>
                  <a:pt x="3085644" y="565208"/>
                </a:lnTo>
                <a:lnTo>
                  <a:pt x="3134441" y="553819"/>
                </a:lnTo>
                <a:lnTo>
                  <a:pt x="3182722" y="541271"/>
                </a:lnTo>
                <a:lnTo>
                  <a:pt x="3230445" y="527574"/>
                </a:lnTo>
                <a:lnTo>
                  <a:pt x="3277570" y="512734"/>
                </a:lnTo>
                <a:lnTo>
                  <a:pt x="3324057" y="496760"/>
                </a:lnTo>
                <a:lnTo>
                  <a:pt x="3369866" y="479659"/>
                </a:lnTo>
                <a:lnTo>
                  <a:pt x="3414956" y="461440"/>
                </a:lnTo>
                <a:lnTo>
                  <a:pt x="3838835" y="283467"/>
                </a:lnTo>
                <a:lnTo>
                  <a:pt x="3883195" y="265377"/>
                </a:lnTo>
                <a:lnTo>
                  <a:pt x="3928102" y="248126"/>
                </a:lnTo>
                <a:lnTo>
                  <a:pt x="3973533" y="231718"/>
                </a:lnTo>
                <a:lnTo>
                  <a:pt x="4019465" y="216158"/>
                </a:lnTo>
                <a:lnTo>
                  <a:pt x="4065874" y="201450"/>
                </a:lnTo>
                <a:lnTo>
                  <a:pt x="4112738" y="187598"/>
                </a:lnTo>
                <a:lnTo>
                  <a:pt x="4160033" y="174608"/>
                </a:lnTo>
                <a:lnTo>
                  <a:pt x="4207737" y="162483"/>
                </a:lnTo>
                <a:lnTo>
                  <a:pt x="4255827" y="151228"/>
                </a:lnTo>
                <a:lnTo>
                  <a:pt x="4304280" y="140848"/>
                </a:lnTo>
                <a:lnTo>
                  <a:pt x="4353072" y="131347"/>
                </a:lnTo>
                <a:lnTo>
                  <a:pt x="4402180" y="122729"/>
                </a:lnTo>
                <a:lnTo>
                  <a:pt x="4451583" y="115000"/>
                </a:lnTo>
                <a:lnTo>
                  <a:pt x="4501255" y="108163"/>
                </a:lnTo>
                <a:lnTo>
                  <a:pt x="4551176" y="102223"/>
                </a:lnTo>
                <a:lnTo>
                  <a:pt x="4601320" y="97185"/>
                </a:lnTo>
                <a:lnTo>
                  <a:pt x="4651667" y="93052"/>
                </a:lnTo>
                <a:lnTo>
                  <a:pt x="4702192" y="89830"/>
                </a:lnTo>
                <a:lnTo>
                  <a:pt x="4752872" y="87523"/>
                </a:lnTo>
                <a:lnTo>
                  <a:pt x="4803685" y="86136"/>
                </a:lnTo>
                <a:lnTo>
                  <a:pt x="7558186" y="85672"/>
                </a:lnTo>
                <a:lnTo>
                  <a:pt x="7558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934061" y="-3221413"/>
            <a:ext cx="5318760" cy="999633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1">
              <a:spcBef>
                <a:spcPts val="1575"/>
              </a:spcBef>
            </a:pP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 BRANCH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WIRC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55" dirty="0">
                <a:solidFill>
                  <a:srgbClr val="FFFFFF"/>
                </a:solidFill>
                <a:latin typeface="Calibri"/>
                <a:cs typeface="Calibri"/>
              </a:rPr>
              <a:t>ICAI</a:t>
            </a:r>
            <a:r>
              <a:rPr sz="2250" b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</a:t>
            </a:r>
            <a:endParaRPr sz="2250">
              <a:latin typeface="Calibri"/>
              <a:cs typeface="Calibri"/>
            </a:endParaRPr>
          </a:p>
          <a:p>
            <a:pPr marL="2672162">
              <a:spcBef>
                <a:spcPts val="1260"/>
              </a:spcBef>
            </a:pP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sz="18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45" dirty="0">
                <a:solidFill>
                  <a:srgbClr val="FFFFFF"/>
                </a:solidFill>
                <a:latin typeface="Calibri"/>
                <a:cs typeface="Calibri"/>
              </a:rPr>
              <a:t>REPORT-2019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49932" y="1061568"/>
            <a:ext cx="2964180" cy="8066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 marR="356246">
              <a:lnSpc>
                <a:spcPct val="1079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29. CAREER COUNSELLING PROGRAMME  </a:t>
            </a:r>
            <a:r>
              <a:rPr sz="1200" b="1" spc="-45" dirty="0">
                <a:solidFill>
                  <a:srgbClr val="231F20"/>
                </a:solidFill>
                <a:latin typeface="Calibri"/>
                <a:cs typeface="Calibri"/>
              </a:rPr>
              <a:t>AT 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SWAMI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VIVEKANAND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SCHOOL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, ANK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  <a:p>
            <a:pPr marL="356881">
              <a:spcBef>
                <a:spcPts val="110"/>
              </a:spcBef>
            </a:pPr>
            <a:r>
              <a:rPr sz="1200" b="1" spc="-30" dirty="0">
                <a:solidFill>
                  <a:srgbClr val="231F20"/>
                </a:solidFill>
                <a:latin typeface="Calibri"/>
                <a:cs typeface="Calibri"/>
              </a:rPr>
              <a:t>DATE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22ND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APRIL</a:t>
            </a:r>
            <a:r>
              <a:rPr sz="1200" b="1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2019</a:t>
            </a:r>
            <a:endParaRPr sz="1200">
              <a:latin typeface="Calibri"/>
              <a:cs typeface="Calibri"/>
            </a:endParaRPr>
          </a:p>
          <a:p>
            <a:pPr marL="12701">
              <a:spcBef>
                <a:spcPts val="114"/>
              </a:spcBef>
            </a:pP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NO.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PARTICIPANTS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500 STUDENTS (</a:t>
            </a:r>
            <a:r>
              <a:rPr sz="12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APPX)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05596" y="2032096"/>
            <a:ext cx="3296920" cy="2219960"/>
          </a:xfrm>
          <a:custGeom>
            <a:avLst/>
            <a:gdLst/>
            <a:ahLst/>
            <a:cxnLst/>
            <a:rect l="l" t="t" r="r" b="b"/>
            <a:pathLst>
              <a:path w="3296920" h="2219960">
                <a:moveTo>
                  <a:pt x="121006" y="0"/>
                </a:moveTo>
                <a:lnTo>
                  <a:pt x="3175377" y="0"/>
                </a:lnTo>
                <a:lnTo>
                  <a:pt x="3222363" y="8979"/>
                </a:lnTo>
                <a:lnTo>
                  <a:pt x="3260839" y="33424"/>
                </a:lnTo>
                <a:lnTo>
                  <a:pt x="3286836" y="69596"/>
                </a:lnTo>
                <a:lnTo>
                  <a:pt x="3296384" y="113756"/>
                </a:lnTo>
                <a:lnTo>
                  <a:pt x="3296384" y="2106096"/>
                </a:lnTo>
                <a:lnTo>
                  <a:pt x="3286832" y="2150258"/>
                </a:lnTo>
                <a:lnTo>
                  <a:pt x="3260829" y="2186431"/>
                </a:lnTo>
                <a:lnTo>
                  <a:pt x="3222352" y="2210877"/>
                </a:lnTo>
                <a:lnTo>
                  <a:pt x="3175377" y="2219857"/>
                </a:lnTo>
                <a:lnTo>
                  <a:pt x="121006" y="2219857"/>
                </a:lnTo>
                <a:lnTo>
                  <a:pt x="74031" y="2210880"/>
                </a:lnTo>
                <a:lnTo>
                  <a:pt x="35554" y="2186439"/>
                </a:lnTo>
                <a:lnTo>
                  <a:pt x="9551" y="2150267"/>
                </a:lnTo>
                <a:lnTo>
                  <a:pt x="0" y="2106096"/>
                </a:lnTo>
                <a:lnTo>
                  <a:pt x="0" y="113756"/>
                </a:lnTo>
                <a:lnTo>
                  <a:pt x="9547" y="69585"/>
                </a:lnTo>
                <a:lnTo>
                  <a:pt x="35544" y="33414"/>
                </a:lnTo>
                <a:lnTo>
                  <a:pt x="74020" y="8975"/>
                </a:lnTo>
                <a:lnTo>
                  <a:pt x="121006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958019" y="2032096"/>
            <a:ext cx="3296920" cy="2219960"/>
          </a:xfrm>
          <a:custGeom>
            <a:avLst/>
            <a:gdLst/>
            <a:ahLst/>
            <a:cxnLst/>
            <a:rect l="l" t="t" r="r" b="b"/>
            <a:pathLst>
              <a:path w="3296920" h="2219960">
                <a:moveTo>
                  <a:pt x="121006" y="0"/>
                </a:moveTo>
                <a:lnTo>
                  <a:pt x="3175379" y="0"/>
                </a:lnTo>
                <a:lnTo>
                  <a:pt x="3222365" y="8979"/>
                </a:lnTo>
                <a:lnTo>
                  <a:pt x="3260841" y="33424"/>
                </a:lnTo>
                <a:lnTo>
                  <a:pt x="3286838" y="69596"/>
                </a:lnTo>
                <a:lnTo>
                  <a:pt x="3296386" y="113756"/>
                </a:lnTo>
                <a:lnTo>
                  <a:pt x="3296386" y="2106096"/>
                </a:lnTo>
                <a:lnTo>
                  <a:pt x="3286835" y="2150258"/>
                </a:lnTo>
                <a:lnTo>
                  <a:pt x="3260832" y="2186431"/>
                </a:lnTo>
                <a:lnTo>
                  <a:pt x="3222355" y="2210877"/>
                </a:lnTo>
                <a:lnTo>
                  <a:pt x="3175379" y="2219857"/>
                </a:lnTo>
                <a:lnTo>
                  <a:pt x="121006" y="2219857"/>
                </a:lnTo>
                <a:lnTo>
                  <a:pt x="74033" y="2210880"/>
                </a:lnTo>
                <a:lnTo>
                  <a:pt x="35555" y="2186439"/>
                </a:lnTo>
                <a:lnTo>
                  <a:pt x="9551" y="2150267"/>
                </a:lnTo>
                <a:lnTo>
                  <a:pt x="0" y="2106096"/>
                </a:lnTo>
                <a:lnTo>
                  <a:pt x="0" y="113756"/>
                </a:lnTo>
                <a:lnTo>
                  <a:pt x="9548" y="69585"/>
                </a:lnTo>
                <a:lnTo>
                  <a:pt x="35546" y="33414"/>
                </a:lnTo>
                <a:lnTo>
                  <a:pt x="74022" y="8975"/>
                </a:lnTo>
                <a:lnTo>
                  <a:pt x="121006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5596" y="4803926"/>
            <a:ext cx="3296920" cy="2219960"/>
          </a:xfrm>
          <a:custGeom>
            <a:avLst/>
            <a:gdLst/>
            <a:ahLst/>
            <a:cxnLst/>
            <a:rect l="l" t="t" r="r" b="b"/>
            <a:pathLst>
              <a:path w="3296920" h="2219959">
                <a:moveTo>
                  <a:pt x="121006" y="0"/>
                </a:moveTo>
                <a:lnTo>
                  <a:pt x="3175377" y="0"/>
                </a:lnTo>
                <a:lnTo>
                  <a:pt x="3222363" y="8979"/>
                </a:lnTo>
                <a:lnTo>
                  <a:pt x="3260839" y="33424"/>
                </a:lnTo>
                <a:lnTo>
                  <a:pt x="3286836" y="69597"/>
                </a:lnTo>
                <a:lnTo>
                  <a:pt x="3296384" y="113758"/>
                </a:lnTo>
                <a:lnTo>
                  <a:pt x="3296384" y="2106096"/>
                </a:lnTo>
                <a:lnTo>
                  <a:pt x="3286832" y="2150258"/>
                </a:lnTo>
                <a:lnTo>
                  <a:pt x="3260829" y="2186431"/>
                </a:lnTo>
                <a:lnTo>
                  <a:pt x="3222352" y="2210877"/>
                </a:lnTo>
                <a:lnTo>
                  <a:pt x="3175377" y="2219857"/>
                </a:lnTo>
                <a:lnTo>
                  <a:pt x="121006" y="2219857"/>
                </a:lnTo>
                <a:lnTo>
                  <a:pt x="74031" y="2210880"/>
                </a:lnTo>
                <a:lnTo>
                  <a:pt x="35554" y="2186439"/>
                </a:lnTo>
                <a:lnTo>
                  <a:pt x="9551" y="2150267"/>
                </a:lnTo>
                <a:lnTo>
                  <a:pt x="0" y="2106096"/>
                </a:lnTo>
                <a:lnTo>
                  <a:pt x="0" y="113758"/>
                </a:lnTo>
                <a:lnTo>
                  <a:pt x="9547" y="69588"/>
                </a:lnTo>
                <a:lnTo>
                  <a:pt x="35544" y="33416"/>
                </a:lnTo>
                <a:lnTo>
                  <a:pt x="74020" y="8976"/>
                </a:lnTo>
                <a:lnTo>
                  <a:pt x="121006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958019" y="4803926"/>
            <a:ext cx="3296920" cy="2219960"/>
          </a:xfrm>
          <a:custGeom>
            <a:avLst/>
            <a:gdLst/>
            <a:ahLst/>
            <a:cxnLst/>
            <a:rect l="l" t="t" r="r" b="b"/>
            <a:pathLst>
              <a:path w="3296920" h="2219959">
                <a:moveTo>
                  <a:pt x="121006" y="0"/>
                </a:moveTo>
                <a:lnTo>
                  <a:pt x="3175379" y="0"/>
                </a:lnTo>
                <a:lnTo>
                  <a:pt x="3222365" y="8979"/>
                </a:lnTo>
                <a:lnTo>
                  <a:pt x="3260841" y="33424"/>
                </a:lnTo>
                <a:lnTo>
                  <a:pt x="3286838" y="69597"/>
                </a:lnTo>
                <a:lnTo>
                  <a:pt x="3296386" y="113758"/>
                </a:lnTo>
                <a:lnTo>
                  <a:pt x="3296386" y="2106096"/>
                </a:lnTo>
                <a:lnTo>
                  <a:pt x="3286835" y="2150258"/>
                </a:lnTo>
                <a:lnTo>
                  <a:pt x="3260832" y="2186431"/>
                </a:lnTo>
                <a:lnTo>
                  <a:pt x="3222355" y="2210877"/>
                </a:lnTo>
                <a:lnTo>
                  <a:pt x="3175379" y="2219857"/>
                </a:lnTo>
                <a:lnTo>
                  <a:pt x="121006" y="2219857"/>
                </a:lnTo>
                <a:lnTo>
                  <a:pt x="74033" y="2210880"/>
                </a:lnTo>
                <a:lnTo>
                  <a:pt x="35555" y="2186439"/>
                </a:lnTo>
                <a:lnTo>
                  <a:pt x="9551" y="2150267"/>
                </a:lnTo>
                <a:lnTo>
                  <a:pt x="0" y="2106096"/>
                </a:lnTo>
                <a:lnTo>
                  <a:pt x="0" y="113758"/>
                </a:lnTo>
                <a:lnTo>
                  <a:pt x="9548" y="69588"/>
                </a:lnTo>
                <a:lnTo>
                  <a:pt x="35546" y="33416"/>
                </a:lnTo>
                <a:lnTo>
                  <a:pt x="74022" y="8976"/>
                </a:lnTo>
                <a:lnTo>
                  <a:pt x="121006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979999" y="7422627"/>
            <a:ext cx="3600000" cy="2340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131808" y="7482701"/>
            <a:ext cx="3296920" cy="2219960"/>
          </a:xfrm>
          <a:custGeom>
            <a:avLst/>
            <a:gdLst/>
            <a:ahLst/>
            <a:cxnLst/>
            <a:rect l="l" t="t" r="r" b="b"/>
            <a:pathLst>
              <a:path w="3296920" h="2219959">
                <a:moveTo>
                  <a:pt x="121006" y="0"/>
                </a:moveTo>
                <a:lnTo>
                  <a:pt x="3175380" y="0"/>
                </a:lnTo>
                <a:lnTo>
                  <a:pt x="3222366" y="8979"/>
                </a:lnTo>
                <a:lnTo>
                  <a:pt x="3260842" y="33424"/>
                </a:lnTo>
                <a:lnTo>
                  <a:pt x="3286838" y="69597"/>
                </a:lnTo>
                <a:lnTo>
                  <a:pt x="3296386" y="113760"/>
                </a:lnTo>
                <a:lnTo>
                  <a:pt x="3296386" y="2106096"/>
                </a:lnTo>
                <a:lnTo>
                  <a:pt x="3286835" y="2150258"/>
                </a:lnTo>
                <a:lnTo>
                  <a:pt x="3260833" y="2186431"/>
                </a:lnTo>
                <a:lnTo>
                  <a:pt x="3222356" y="2210877"/>
                </a:lnTo>
                <a:lnTo>
                  <a:pt x="3175380" y="2219857"/>
                </a:lnTo>
                <a:lnTo>
                  <a:pt x="121006" y="2219857"/>
                </a:lnTo>
                <a:lnTo>
                  <a:pt x="74033" y="2210880"/>
                </a:lnTo>
                <a:lnTo>
                  <a:pt x="35555" y="2186439"/>
                </a:lnTo>
                <a:lnTo>
                  <a:pt x="9551" y="2150267"/>
                </a:lnTo>
                <a:lnTo>
                  <a:pt x="0" y="2106096"/>
                </a:lnTo>
                <a:lnTo>
                  <a:pt x="0" y="113760"/>
                </a:lnTo>
                <a:lnTo>
                  <a:pt x="9548" y="69588"/>
                </a:lnTo>
                <a:lnTo>
                  <a:pt x="35546" y="33416"/>
                </a:lnTo>
                <a:lnTo>
                  <a:pt x="74022" y="8976"/>
                </a:lnTo>
                <a:lnTo>
                  <a:pt x="121006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1090331"/>
            <a:ext cx="2655570" cy="577850"/>
          </a:xfrm>
          <a:custGeom>
            <a:avLst/>
            <a:gdLst/>
            <a:ahLst/>
            <a:cxnLst/>
            <a:rect l="l" t="t" r="r" b="b"/>
            <a:pathLst>
              <a:path w="2655570" h="577850">
                <a:moveTo>
                  <a:pt x="2392470" y="0"/>
                </a:moveTo>
                <a:lnTo>
                  <a:pt x="0" y="0"/>
                </a:lnTo>
                <a:lnTo>
                  <a:pt x="0" y="577458"/>
                </a:lnTo>
                <a:lnTo>
                  <a:pt x="2392470" y="577458"/>
                </a:lnTo>
                <a:lnTo>
                  <a:pt x="2439579" y="572783"/>
                </a:lnTo>
                <a:lnTo>
                  <a:pt x="2483988" y="559313"/>
                </a:lnTo>
                <a:lnTo>
                  <a:pt x="2524939" y="537880"/>
                </a:lnTo>
                <a:lnTo>
                  <a:pt x="2561671" y="509318"/>
                </a:lnTo>
                <a:lnTo>
                  <a:pt x="2593427" y="474460"/>
                </a:lnTo>
                <a:lnTo>
                  <a:pt x="2619447" y="434140"/>
                </a:lnTo>
                <a:lnTo>
                  <a:pt x="2638972" y="389189"/>
                </a:lnTo>
                <a:lnTo>
                  <a:pt x="2651244" y="340442"/>
                </a:lnTo>
                <a:lnTo>
                  <a:pt x="2655503" y="288724"/>
                </a:lnTo>
                <a:lnTo>
                  <a:pt x="2651246" y="237014"/>
                </a:lnTo>
                <a:lnTo>
                  <a:pt x="2638978" y="188267"/>
                </a:lnTo>
                <a:lnTo>
                  <a:pt x="2619458" y="143317"/>
                </a:lnTo>
                <a:lnTo>
                  <a:pt x="2593444" y="102997"/>
                </a:lnTo>
                <a:lnTo>
                  <a:pt x="2561692" y="68139"/>
                </a:lnTo>
                <a:lnTo>
                  <a:pt x="2524961" y="39578"/>
                </a:lnTo>
                <a:lnTo>
                  <a:pt x="2484009" y="18145"/>
                </a:lnTo>
                <a:lnTo>
                  <a:pt x="2439593" y="4675"/>
                </a:lnTo>
                <a:lnTo>
                  <a:pt x="2392470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52507" y="1083978"/>
            <a:ext cx="2160905" cy="55124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1" marR="5080">
              <a:lnSpc>
                <a:spcPts val="1870"/>
              </a:lnSpc>
              <a:spcBef>
                <a:spcPts val="484"/>
              </a:spcBef>
            </a:pPr>
            <a:r>
              <a:rPr sz="1850" b="1" spc="15" dirty="0">
                <a:solidFill>
                  <a:srgbClr val="FFFFFF"/>
                </a:solidFill>
                <a:latin typeface="Calibri"/>
                <a:cs typeface="Calibri"/>
              </a:rPr>
              <a:t>CAREER</a:t>
            </a:r>
            <a:r>
              <a:rPr sz="185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15" dirty="0">
                <a:solidFill>
                  <a:srgbClr val="FFFFFF"/>
                </a:solidFill>
                <a:latin typeface="Calibri"/>
                <a:cs typeface="Calibri"/>
              </a:rPr>
              <a:t>COUNSELING  PROGRAMS</a:t>
            </a:r>
            <a:endParaRPr sz="1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" y="10403598"/>
            <a:ext cx="7560309" cy="288925"/>
          </a:xfrm>
          <a:custGeom>
            <a:avLst/>
            <a:gdLst/>
            <a:ahLst/>
            <a:cxnLst/>
            <a:rect l="l" t="t" r="r" b="b"/>
            <a:pathLst>
              <a:path w="7560309" h="288925">
                <a:moveTo>
                  <a:pt x="0" y="288403"/>
                </a:moveTo>
                <a:lnTo>
                  <a:pt x="7559999" y="288403"/>
                </a:lnTo>
                <a:lnTo>
                  <a:pt x="7559999" y="0"/>
                </a:lnTo>
                <a:lnTo>
                  <a:pt x="0" y="0"/>
                </a:lnTo>
                <a:lnTo>
                  <a:pt x="0" y="288403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9498" y="10403598"/>
            <a:ext cx="2179320" cy="288925"/>
          </a:xfrm>
          <a:custGeom>
            <a:avLst/>
            <a:gdLst/>
            <a:ahLst/>
            <a:cxnLst/>
            <a:rect l="l" t="t" r="r" b="b"/>
            <a:pathLst>
              <a:path w="2179320" h="288925">
                <a:moveTo>
                  <a:pt x="2178716" y="0"/>
                </a:moveTo>
                <a:lnTo>
                  <a:pt x="1240045" y="0"/>
                </a:lnTo>
                <a:lnTo>
                  <a:pt x="0" y="288403"/>
                </a:lnTo>
                <a:lnTo>
                  <a:pt x="1693480" y="288403"/>
                </a:lnTo>
                <a:lnTo>
                  <a:pt x="2178716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42979" y="10403598"/>
            <a:ext cx="4117340" cy="288925"/>
          </a:xfrm>
          <a:custGeom>
            <a:avLst/>
            <a:gdLst/>
            <a:ahLst/>
            <a:cxnLst/>
            <a:rect l="l" t="t" r="r" b="b"/>
            <a:pathLst>
              <a:path w="4117340" h="288925">
                <a:moveTo>
                  <a:pt x="4117020" y="0"/>
                </a:moveTo>
                <a:lnTo>
                  <a:pt x="485235" y="0"/>
                </a:lnTo>
                <a:lnTo>
                  <a:pt x="0" y="288403"/>
                </a:lnTo>
                <a:lnTo>
                  <a:pt x="4117020" y="288403"/>
                </a:lnTo>
                <a:lnTo>
                  <a:pt x="4117020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1136" y="10229693"/>
            <a:ext cx="7103745" cy="108585"/>
          </a:xfrm>
          <a:custGeom>
            <a:avLst/>
            <a:gdLst/>
            <a:ahLst/>
            <a:cxnLst/>
            <a:rect l="l" t="t" r="r" b="b"/>
            <a:pathLst>
              <a:path w="7103745" h="108584">
                <a:moveTo>
                  <a:pt x="6953187" y="0"/>
                </a:moveTo>
                <a:lnTo>
                  <a:pt x="0" y="0"/>
                </a:lnTo>
                <a:lnTo>
                  <a:pt x="0" y="108572"/>
                </a:lnTo>
                <a:lnTo>
                  <a:pt x="7103549" y="108572"/>
                </a:lnTo>
                <a:lnTo>
                  <a:pt x="7091734" y="66308"/>
                </a:lnTo>
                <a:lnTo>
                  <a:pt x="7059512" y="31797"/>
                </a:lnTo>
                <a:lnTo>
                  <a:pt x="7011719" y="8531"/>
                </a:lnTo>
                <a:lnTo>
                  <a:pt x="695318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27415" y="398385"/>
            <a:ext cx="4524375" cy="471805"/>
          </a:xfrm>
          <a:custGeom>
            <a:avLst/>
            <a:gdLst/>
            <a:ahLst/>
            <a:cxnLst/>
            <a:rect l="l" t="t" r="r" b="b"/>
            <a:pathLst>
              <a:path w="4524375" h="471805">
                <a:moveTo>
                  <a:pt x="0" y="471622"/>
                </a:moveTo>
                <a:lnTo>
                  <a:pt x="4523831" y="471622"/>
                </a:lnTo>
                <a:lnTo>
                  <a:pt x="4523831" y="0"/>
                </a:lnTo>
                <a:lnTo>
                  <a:pt x="0" y="0"/>
                </a:lnTo>
                <a:lnTo>
                  <a:pt x="0" y="471622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0001" y="0"/>
            <a:ext cx="7371715" cy="1057910"/>
          </a:xfrm>
          <a:custGeom>
            <a:avLst/>
            <a:gdLst/>
            <a:ahLst/>
            <a:cxnLst/>
            <a:rect l="l" t="t" r="r" b="b"/>
            <a:pathLst>
              <a:path w="7371715" h="1057910">
                <a:moveTo>
                  <a:pt x="7371245" y="0"/>
                </a:moveTo>
                <a:lnTo>
                  <a:pt x="0" y="0"/>
                </a:lnTo>
                <a:lnTo>
                  <a:pt x="0" y="1057291"/>
                </a:lnTo>
                <a:lnTo>
                  <a:pt x="2564780" y="1057291"/>
                </a:lnTo>
                <a:lnTo>
                  <a:pt x="2615145" y="1056674"/>
                </a:lnTo>
                <a:lnTo>
                  <a:pt x="2665359" y="1054829"/>
                </a:lnTo>
                <a:lnTo>
                  <a:pt x="2715383" y="1051763"/>
                </a:lnTo>
                <a:lnTo>
                  <a:pt x="2765176" y="1047485"/>
                </a:lnTo>
                <a:lnTo>
                  <a:pt x="2814701" y="1042001"/>
                </a:lnTo>
                <a:lnTo>
                  <a:pt x="2863918" y="1035321"/>
                </a:lnTo>
                <a:lnTo>
                  <a:pt x="2912787" y="1027451"/>
                </a:lnTo>
                <a:lnTo>
                  <a:pt x="2961269" y="1018400"/>
                </a:lnTo>
                <a:lnTo>
                  <a:pt x="3009325" y="1008175"/>
                </a:lnTo>
                <a:lnTo>
                  <a:pt x="3056916" y="996785"/>
                </a:lnTo>
                <a:lnTo>
                  <a:pt x="3104002" y="984237"/>
                </a:lnTo>
                <a:lnTo>
                  <a:pt x="3150545" y="970539"/>
                </a:lnTo>
                <a:lnTo>
                  <a:pt x="3196504" y="955699"/>
                </a:lnTo>
                <a:lnTo>
                  <a:pt x="3241842" y="939724"/>
                </a:lnTo>
                <a:lnTo>
                  <a:pt x="3286518" y="922623"/>
                </a:lnTo>
                <a:lnTo>
                  <a:pt x="3330493" y="904403"/>
                </a:lnTo>
                <a:lnTo>
                  <a:pt x="3743885" y="726437"/>
                </a:lnTo>
                <a:lnTo>
                  <a:pt x="3789326" y="707465"/>
                </a:lnTo>
                <a:lnTo>
                  <a:pt x="3835353" y="689418"/>
                </a:lnTo>
                <a:lnTo>
                  <a:pt x="3881941" y="672301"/>
                </a:lnTo>
                <a:lnTo>
                  <a:pt x="3929064" y="656120"/>
                </a:lnTo>
                <a:lnTo>
                  <a:pt x="3976696" y="640879"/>
                </a:lnTo>
                <a:lnTo>
                  <a:pt x="4024810" y="626583"/>
                </a:lnTo>
                <a:lnTo>
                  <a:pt x="4073380" y="613239"/>
                </a:lnTo>
                <a:lnTo>
                  <a:pt x="4122382" y="600850"/>
                </a:lnTo>
                <a:lnTo>
                  <a:pt x="4171788" y="589423"/>
                </a:lnTo>
                <a:lnTo>
                  <a:pt x="4221573" y="578962"/>
                </a:lnTo>
                <a:lnTo>
                  <a:pt x="4271710" y="569473"/>
                </a:lnTo>
                <a:lnTo>
                  <a:pt x="4322175" y="560960"/>
                </a:lnTo>
                <a:lnTo>
                  <a:pt x="4372940" y="553430"/>
                </a:lnTo>
                <a:lnTo>
                  <a:pt x="4423980" y="546887"/>
                </a:lnTo>
                <a:lnTo>
                  <a:pt x="4475269" y="541336"/>
                </a:lnTo>
                <a:lnTo>
                  <a:pt x="4526780" y="536783"/>
                </a:lnTo>
                <a:lnTo>
                  <a:pt x="4578489" y="533232"/>
                </a:lnTo>
                <a:lnTo>
                  <a:pt x="4630369" y="530690"/>
                </a:lnTo>
                <a:lnTo>
                  <a:pt x="4682393" y="529161"/>
                </a:lnTo>
                <a:lnTo>
                  <a:pt x="7371245" y="528650"/>
                </a:lnTo>
                <a:lnTo>
                  <a:pt x="7371245" y="0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33663" y="2"/>
            <a:ext cx="3314700" cy="814705"/>
          </a:xfrm>
          <a:custGeom>
            <a:avLst/>
            <a:gdLst/>
            <a:ahLst/>
            <a:cxnLst/>
            <a:rect l="l" t="t" r="r" b="b"/>
            <a:pathLst>
              <a:path w="3314700" h="814705">
                <a:moveTo>
                  <a:pt x="1466841" y="0"/>
                </a:moveTo>
                <a:lnTo>
                  <a:pt x="0" y="0"/>
                </a:lnTo>
                <a:lnTo>
                  <a:pt x="1403633" y="814421"/>
                </a:lnTo>
                <a:lnTo>
                  <a:pt x="1603245" y="726437"/>
                </a:lnTo>
                <a:lnTo>
                  <a:pt x="1647630" y="707465"/>
                </a:lnTo>
                <a:lnTo>
                  <a:pt x="1692589" y="689418"/>
                </a:lnTo>
                <a:lnTo>
                  <a:pt x="1738094" y="672301"/>
                </a:lnTo>
                <a:lnTo>
                  <a:pt x="1784122" y="656120"/>
                </a:lnTo>
                <a:lnTo>
                  <a:pt x="1830647" y="640879"/>
                </a:lnTo>
                <a:lnTo>
                  <a:pt x="1877643" y="626583"/>
                </a:lnTo>
                <a:lnTo>
                  <a:pt x="1925085" y="613239"/>
                </a:lnTo>
                <a:lnTo>
                  <a:pt x="1972948" y="600850"/>
                </a:lnTo>
                <a:lnTo>
                  <a:pt x="2021207" y="589423"/>
                </a:lnTo>
                <a:lnTo>
                  <a:pt x="2069835" y="578962"/>
                </a:lnTo>
                <a:lnTo>
                  <a:pt x="2118807" y="569473"/>
                </a:lnTo>
                <a:lnTo>
                  <a:pt x="2168099" y="560960"/>
                </a:lnTo>
                <a:lnTo>
                  <a:pt x="2217685" y="553430"/>
                </a:lnTo>
                <a:lnTo>
                  <a:pt x="2267539" y="546887"/>
                </a:lnTo>
                <a:lnTo>
                  <a:pt x="2317637" y="541336"/>
                </a:lnTo>
                <a:lnTo>
                  <a:pt x="2367952" y="536783"/>
                </a:lnTo>
                <a:lnTo>
                  <a:pt x="2418459" y="533232"/>
                </a:lnTo>
                <a:lnTo>
                  <a:pt x="2469134" y="530690"/>
                </a:lnTo>
                <a:lnTo>
                  <a:pt x="2519950" y="529161"/>
                </a:lnTo>
                <a:lnTo>
                  <a:pt x="2570882" y="528650"/>
                </a:lnTo>
                <a:lnTo>
                  <a:pt x="3314252" y="528650"/>
                </a:lnTo>
                <a:lnTo>
                  <a:pt x="1466841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85198" y="870007"/>
            <a:ext cx="826135" cy="187325"/>
          </a:xfrm>
          <a:custGeom>
            <a:avLst/>
            <a:gdLst/>
            <a:ahLst/>
            <a:cxnLst/>
            <a:rect l="l" t="t" r="r" b="b"/>
            <a:pathLst>
              <a:path w="826135" h="187325">
                <a:moveTo>
                  <a:pt x="825991" y="0"/>
                </a:moveTo>
                <a:lnTo>
                  <a:pt x="747898" y="34408"/>
                </a:lnTo>
                <a:lnTo>
                  <a:pt x="702059" y="53800"/>
                </a:lnTo>
                <a:lnTo>
                  <a:pt x="655444" y="71920"/>
                </a:lnTo>
                <a:lnTo>
                  <a:pt x="608100" y="88757"/>
                </a:lnTo>
                <a:lnTo>
                  <a:pt x="560073" y="104302"/>
                </a:lnTo>
                <a:lnTo>
                  <a:pt x="511409" y="118545"/>
                </a:lnTo>
                <a:lnTo>
                  <a:pt x="462155" y="131477"/>
                </a:lnTo>
                <a:lnTo>
                  <a:pt x="412358" y="143088"/>
                </a:lnTo>
                <a:lnTo>
                  <a:pt x="362064" y="153369"/>
                </a:lnTo>
                <a:lnTo>
                  <a:pt x="311319" y="162310"/>
                </a:lnTo>
                <a:lnTo>
                  <a:pt x="260171" y="169901"/>
                </a:lnTo>
                <a:lnTo>
                  <a:pt x="208665" y="176134"/>
                </a:lnTo>
                <a:lnTo>
                  <a:pt x="156849" y="180998"/>
                </a:lnTo>
                <a:lnTo>
                  <a:pt x="104768" y="184485"/>
                </a:lnTo>
                <a:lnTo>
                  <a:pt x="52469" y="186583"/>
                </a:lnTo>
                <a:lnTo>
                  <a:pt x="0" y="187285"/>
                </a:lnTo>
                <a:lnTo>
                  <a:pt x="52470" y="186583"/>
                </a:lnTo>
                <a:lnTo>
                  <a:pt x="104769" y="184485"/>
                </a:lnTo>
                <a:lnTo>
                  <a:pt x="156851" y="180998"/>
                </a:lnTo>
                <a:lnTo>
                  <a:pt x="208669" y="176134"/>
                </a:lnTo>
                <a:lnTo>
                  <a:pt x="260177" y="169901"/>
                </a:lnTo>
                <a:lnTo>
                  <a:pt x="311327" y="162309"/>
                </a:lnTo>
                <a:lnTo>
                  <a:pt x="362075" y="153368"/>
                </a:lnTo>
                <a:lnTo>
                  <a:pt x="412372" y="143087"/>
                </a:lnTo>
                <a:lnTo>
                  <a:pt x="462173" y="131475"/>
                </a:lnTo>
                <a:lnTo>
                  <a:pt x="511431" y="118542"/>
                </a:lnTo>
                <a:lnTo>
                  <a:pt x="560099" y="104298"/>
                </a:lnTo>
                <a:lnTo>
                  <a:pt x="608131" y="88752"/>
                </a:lnTo>
                <a:lnTo>
                  <a:pt x="655480" y="71913"/>
                </a:lnTo>
                <a:lnTo>
                  <a:pt x="702100" y="53792"/>
                </a:lnTo>
                <a:lnTo>
                  <a:pt x="747945" y="34397"/>
                </a:lnTo>
                <a:lnTo>
                  <a:pt x="825991" y="0"/>
                </a:lnTo>
                <a:close/>
              </a:path>
            </a:pathLst>
          </a:custGeom>
          <a:solidFill>
            <a:srgbClr val="D28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06" y="0"/>
            <a:ext cx="3629660" cy="1057910"/>
          </a:xfrm>
          <a:custGeom>
            <a:avLst/>
            <a:gdLst/>
            <a:ahLst/>
            <a:cxnLst/>
            <a:rect l="l" t="t" r="r" b="b"/>
            <a:pathLst>
              <a:path w="3629660" h="1057910">
                <a:moveTo>
                  <a:pt x="2155827" y="0"/>
                </a:moveTo>
                <a:lnTo>
                  <a:pt x="0" y="0"/>
                </a:lnTo>
                <a:lnTo>
                  <a:pt x="0" y="1057291"/>
                </a:lnTo>
                <a:lnTo>
                  <a:pt x="2629825" y="1057291"/>
                </a:lnTo>
                <a:lnTo>
                  <a:pt x="2681467" y="1056674"/>
                </a:lnTo>
                <a:lnTo>
                  <a:pt x="2732955" y="1054829"/>
                </a:lnTo>
                <a:lnTo>
                  <a:pt x="2784247" y="1051763"/>
                </a:lnTo>
                <a:lnTo>
                  <a:pt x="2835303" y="1047485"/>
                </a:lnTo>
                <a:lnTo>
                  <a:pt x="2886084" y="1042001"/>
                </a:lnTo>
                <a:lnTo>
                  <a:pt x="2936548" y="1035321"/>
                </a:lnTo>
                <a:lnTo>
                  <a:pt x="2986657" y="1027451"/>
                </a:lnTo>
                <a:lnTo>
                  <a:pt x="3036369" y="1018400"/>
                </a:lnTo>
                <a:lnTo>
                  <a:pt x="3085644" y="1008175"/>
                </a:lnTo>
                <a:lnTo>
                  <a:pt x="3134441" y="996785"/>
                </a:lnTo>
                <a:lnTo>
                  <a:pt x="3182722" y="984237"/>
                </a:lnTo>
                <a:lnTo>
                  <a:pt x="3230445" y="970539"/>
                </a:lnTo>
                <a:lnTo>
                  <a:pt x="3277570" y="955699"/>
                </a:lnTo>
                <a:lnTo>
                  <a:pt x="3324057" y="939724"/>
                </a:lnTo>
                <a:lnTo>
                  <a:pt x="3369866" y="922623"/>
                </a:lnTo>
                <a:lnTo>
                  <a:pt x="3414956" y="904403"/>
                </a:lnTo>
                <a:lnTo>
                  <a:pt x="3629290" y="814421"/>
                </a:lnTo>
                <a:lnTo>
                  <a:pt x="2155827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8" y="465289"/>
            <a:ext cx="7558405" cy="614680"/>
          </a:xfrm>
          <a:custGeom>
            <a:avLst/>
            <a:gdLst/>
            <a:ahLst/>
            <a:cxnLst/>
            <a:rect l="l" t="t" r="r" b="b"/>
            <a:pathLst>
              <a:path w="7558405" h="614680">
                <a:moveTo>
                  <a:pt x="7558186" y="0"/>
                </a:moveTo>
                <a:lnTo>
                  <a:pt x="4749631" y="0"/>
                </a:lnTo>
                <a:lnTo>
                  <a:pt x="4698708" y="463"/>
                </a:lnTo>
                <a:lnTo>
                  <a:pt x="4647896" y="1850"/>
                </a:lnTo>
                <a:lnTo>
                  <a:pt x="4597215" y="4157"/>
                </a:lnTo>
                <a:lnTo>
                  <a:pt x="4546691" y="7379"/>
                </a:lnTo>
                <a:lnTo>
                  <a:pt x="4496344" y="11511"/>
                </a:lnTo>
                <a:lnTo>
                  <a:pt x="4446199" y="16549"/>
                </a:lnTo>
                <a:lnTo>
                  <a:pt x="4396279" y="22488"/>
                </a:lnTo>
                <a:lnTo>
                  <a:pt x="4346607" y="29325"/>
                </a:lnTo>
                <a:lnTo>
                  <a:pt x="4297204" y="37054"/>
                </a:lnTo>
                <a:lnTo>
                  <a:pt x="4248096" y="45671"/>
                </a:lnTo>
                <a:lnTo>
                  <a:pt x="4199304" y="55171"/>
                </a:lnTo>
                <a:lnTo>
                  <a:pt x="4150851" y="65551"/>
                </a:lnTo>
                <a:lnTo>
                  <a:pt x="4102762" y="76805"/>
                </a:lnTo>
                <a:lnTo>
                  <a:pt x="4055058" y="88930"/>
                </a:lnTo>
                <a:lnTo>
                  <a:pt x="4007762" y="101920"/>
                </a:lnTo>
                <a:lnTo>
                  <a:pt x="3960898" y="115771"/>
                </a:lnTo>
                <a:lnTo>
                  <a:pt x="3914489" y="130479"/>
                </a:lnTo>
                <a:lnTo>
                  <a:pt x="3868557" y="146039"/>
                </a:lnTo>
                <a:lnTo>
                  <a:pt x="3823031" y="162483"/>
                </a:lnTo>
                <a:lnTo>
                  <a:pt x="3778220" y="179697"/>
                </a:lnTo>
                <a:lnTo>
                  <a:pt x="3733859" y="197787"/>
                </a:lnTo>
                <a:lnTo>
                  <a:pt x="3309980" y="375759"/>
                </a:lnTo>
                <a:lnTo>
                  <a:pt x="3264890" y="393979"/>
                </a:lnTo>
                <a:lnTo>
                  <a:pt x="3219082" y="411079"/>
                </a:lnTo>
                <a:lnTo>
                  <a:pt x="3172595" y="427053"/>
                </a:lnTo>
                <a:lnTo>
                  <a:pt x="3125470" y="441893"/>
                </a:lnTo>
                <a:lnTo>
                  <a:pt x="3077747" y="455591"/>
                </a:lnTo>
                <a:lnTo>
                  <a:pt x="3029467" y="468138"/>
                </a:lnTo>
                <a:lnTo>
                  <a:pt x="2980669" y="479528"/>
                </a:lnTo>
                <a:lnTo>
                  <a:pt x="2931394" y="489752"/>
                </a:lnTo>
                <a:lnTo>
                  <a:pt x="2881683" y="498803"/>
                </a:lnTo>
                <a:lnTo>
                  <a:pt x="2831574" y="506672"/>
                </a:lnTo>
                <a:lnTo>
                  <a:pt x="2781110" y="513352"/>
                </a:lnTo>
                <a:lnTo>
                  <a:pt x="2730329" y="518835"/>
                </a:lnTo>
                <a:lnTo>
                  <a:pt x="2679272" y="523113"/>
                </a:lnTo>
                <a:lnTo>
                  <a:pt x="2627980" y="526179"/>
                </a:lnTo>
                <a:lnTo>
                  <a:pt x="2576492" y="528024"/>
                </a:lnTo>
                <a:lnTo>
                  <a:pt x="2524850" y="528641"/>
                </a:lnTo>
                <a:lnTo>
                  <a:pt x="0" y="528641"/>
                </a:lnTo>
                <a:lnTo>
                  <a:pt x="0" y="614321"/>
                </a:lnTo>
                <a:lnTo>
                  <a:pt x="2629825" y="614321"/>
                </a:lnTo>
                <a:lnTo>
                  <a:pt x="2681467" y="613705"/>
                </a:lnTo>
                <a:lnTo>
                  <a:pt x="2732955" y="611859"/>
                </a:lnTo>
                <a:lnTo>
                  <a:pt x="2784247" y="608794"/>
                </a:lnTo>
                <a:lnTo>
                  <a:pt x="2835303" y="604516"/>
                </a:lnTo>
                <a:lnTo>
                  <a:pt x="2886084" y="599032"/>
                </a:lnTo>
                <a:lnTo>
                  <a:pt x="2936548" y="592352"/>
                </a:lnTo>
                <a:lnTo>
                  <a:pt x="2986657" y="584483"/>
                </a:lnTo>
                <a:lnTo>
                  <a:pt x="3036369" y="575433"/>
                </a:lnTo>
                <a:lnTo>
                  <a:pt x="3085644" y="565208"/>
                </a:lnTo>
                <a:lnTo>
                  <a:pt x="3134441" y="553819"/>
                </a:lnTo>
                <a:lnTo>
                  <a:pt x="3182722" y="541271"/>
                </a:lnTo>
                <a:lnTo>
                  <a:pt x="3230445" y="527574"/>
                </a:lnTo>
                <a:lnTo>
                  <a:pt x="3277570" y="512734"/>
                </a:lnTo>
                <a:lnTo>
                  <a:pt x="3324057" y="496760"/>
                </a:lnTo>
                <a:lnTo>
                  <a:pt x="3369866" y="479659"/>
                </a:lnTo>
                <a:lnTo>
                  <a:pt x="3414956" y="461440"/>
                </a:lnTo>
                <a:lnTo>
                  <a:pt x="3838835" y="283467"/>
                </a:lnTo>
                <a:lnTo>
                  <a:pt x="3883195" y="265377"/>
                </a:lnTo>
                <a:lnTo>
                  <a:pt x="3928102" y="248126"/>
                </a:lnTo>
                <a:lnTo>
                  <a:pt x="3973533" y="231718"/>
                </a:lnTo>
                <a:lnTo>
                  <a:pt x="4019465" y="216158"/>
                </a:lnTo>
                <a:lnTo>
                  <a:pt x="4065874" y="201450"/>
                </a:lnTo>
                <a:lnTo>
                  <a:pt x="4112738" y="187598"/>
                </a:lnTo>
                <a:lnTo>
                  <a:pt x="4160033" y="174608"/>
                </a:lnTo>
                <a:lnTo>
                  <a:pt x="4207737" y="162483"/>
                </a:lnTo>
                <a:lnTo>
                  <a:pt x="4255827" y="151228"/>
                </a:lnTo>
                <a:lnTo>
                  <a:pt x="4304280" y="140848"/>
                </a:lnTo>
                <a:lnTo>
                  <a:pt x="4353072" y="131347"/>
                </a:lnTo>
                <a:lnTo>
                  <a:pt x="4402180" y="122729"/>
                </a:lnTo>
                <a:lnTo>
                  <a:pt x="4451583" y="115000"/>
                </a:lnTo>
                <a:lnTo>
                  <a:pt x="4501255" y="108163"/>
                </a:lnTo>
                <a:lnTo>
                  <a:pt x="4551176" y="102223"/>
                </a:lnTo>
                <a:lnTo>
                  <a:pt x="4601320" y="97185"/>
                </a:lnTo>
                <a:lnTo>
                  <a:pt x="4651667" y="93052"/>
                </a:lnTo>
                <a:lnTo>
                  <a:pt x="4702192" y="89830"/>
                </a:lnTo>
                <a:lnTo>
                  <a:pt x="4752872" y="87523"/>
                </a:lnTo>
                <a:lnTo>
                  <a:pt x="4803685" y="86136"/>
                </a:lnTo>
                <a:lnTo>
                  <a:pt x="7558186" y="85672"/>
                </a:lnTo>
                <a:lnTo>
                  <a:pt x="7558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934061" y="-3221413"/>
            <a:ext cx="5318760" cy="999633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1">
              <a:spcBef>
                <a:spcPts val="1575"/>
              </a:spcBef>
            </a:pP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 BRANCH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WIRC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55" dirty="0">
                <a:solidFill>
                  <a:srgbClr val="FFFFFF"/>
                </a:solidFill>
                <a:latin typeface="Calibri"/>
                <a:cs typeface="Calibri"/>
              </a:rPr>
              <a:t>ICAI</a:t>
            </a:r>
            <a:r>
              <a:rPr sz="2250" b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</a:t>
            </a:r>
            <a:endParaRPr sz="2250">
              <a:latin typeface="Calibri"/>
              <a:cs typeface="Calibri"/>
            </a:endParaRPr>
          </a:p>
          <a:p>
            <a:pPr marL="2672162">
              <a:spcBef>
                <a:spcPts val="1260"/>
              </a:spcBef>
            </a:pP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sz="18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45" dirty="0">
                <a:solidFill>
                  <a:srgbClr val="FFFFFF"/>
                </a:solidFill>
                <a:latin typeface="Calibri"/>
                <a:cs typeface="Calibri"/>
              </a:rPr>
              <a:t>REPORT-2019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49889" y="1061566"/>
            <a:ext cx="2766060" cy="10007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 marR="38101">
              <a:lnSpc>
                <a:spcPct val="1079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30.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ADVANCED INTEGRATED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COURSE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ON 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INORMATION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TECHNOLOGY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&amp; SOFT SKILLS  (AICITSS-02 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BATCH)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  <a:p>
            <a:pPr marL="12701" marR="5080">
              <a:lnSpc>
                <a:spcPct val="107900"/>
              </a:lnSpc>
            </a:pPr>
            <a:r>
              <a:rPr sz="1200" b="1" spc="-30" dirty="0">
                <a:solidFill>
                  <a:srgbClr val="231F20"/>
                </a:solidFill>
                <a:latin typeface="Calibri"/>
                <a:cs typeface="Calibri"/>
              </a:rPr>
              <a:t>DATE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24TH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JUNE 2019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11TH </a:t>
            </a:r>
            <a:r>
              <a:rPr sz="1200" b="1" spc="-25" dirty="0">
                <a:solidFill>
                  <a:srgbClr val="231F20"/>
                </a:solidFill>
                <a:latin typeface="Calibri"/>
                <a:cs typeface="Calibri"/>
              </a:rPr>
              <a:t>JULY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2019 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NO.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PARTICIPANTS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260000" y="3114000"/>
            <a:ext cx="5040000" cy="432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18124" y="3241098"/>
            <a:ext cx="4723765" cy="4065904"/>
          </a:xfrm>
          <a:custGeom>
            <a:avLst/>
            <a:gdLst/>
            <a:ahLst/>
            <a:cxnLst/>
            <a:rect l="l" t="t" r="r" b="b"/>
            <a:pathLst>
              <a:path w="4723765" h="4065904">
                <a:moveTo>
                  <a:pt x="173404" y="0"/>
                </a:moveTo>
                <a:lnTo>
                  <a:pt x="4550350" y="0"/>
                </a:lnTo>
                <a:lnTo>
                  <a:pt x="4589986" y="5529"/>
                </a:lnTo>
                <a:lnTo>
                  <a:pt x="4626436" y="21267"/>
                </a:lnTo>
                <a:lnTo>
                  <a:pt x="4658640" y="45935"/>
                </a:lnTo>
                <a:lnTo>
                  <a:pt x="4685535" y="78255"/>
                </a:lnTo>
                <a:lnTo>
                  <a:pt x="4706060" y="116950"/>
                </a:lnTo>
                <a:lnTo>
                  <a:pt x="4719154" y="160742"/>
                </a:lnTo>
                <a:lnTo>
                  <a:pt x="4723754" y="208353"/>
                </a:lnTo>
                <a:lnTo>
                  <a:pt x="4723754" y="3857443"/>
                </a:lnTo>
                <a:lnTo>
                  <a:pt x="4719152" y="3905054"/>
                </a:lnTo>
                <a:lnTo>
                  <a:pt x="4706054" y="3948846"/>
                </a:lnTo>
                <a:lnTo>
                  <a:pt x="4685524" y="3987541"/>
                </a:lnTo>
                <a:lnTo>
                  <a:pt x="4658625" y="4019861"/>
                </a:lnTo>
                <a:lnTo>
                  <a:pt x="4626420" y="4044529"/>
                </a:lnTo>
                <a:lnTo>
                  <a:pt x="4589974" y="4060267"/>
                </a:lnTo>
                <a:lnTo>
                  <a:pt x="4550350" y="4065797"/>
                </a:lnTo>
                <a:lnTo>
                  <a:pt x="173404" y="4065797"/>
                </a:lnTo>
                <a:lnTo>
                  <a:pt x="133780" y="4060269"/>
                </a:lnTo>
                <a:lnTo>
                  <a:pt x="97335" y="4044537"/>
                </a:lnTo>
                <a:lnTo>
                  <a:pt x="65130" y="4019875"/>
                </a:lnTo>
                <a:lnTo>
                  <a:pt x="38231" y="3987559"/>
                </a:lnTo>
                <a:lnTo>
                  <a:pt x="17700" y="3948865"/>
                </a:lnTo>
                <a:lnTo>
                  <a:pt x="4602" y="3905068"/>
                </a:lnTo>
                <a:lnTo>
                  <a:pt x="0" y="3857443"/>
                </a:lnTo>
                <a:lnTo>
                  <a:pt x="0" y="208353"/>
                </a:lnTo>
                <a:lnTo>
                  <a:pt x="4600" y="160728"/>
                </a:lnTo>
                <a:lnTo>
                  <a:pt x="17693" y="116931"/>
                </a:lnTo>
                <a:lnTo>
                  <a:pt x="38219" y="78237"/>
                </a:lnTo>
                <a:lnTo>
                  <a:pt x="65114" y="45921"/>
                </a:lnTo>
                <a:lnTo>
                  <a:pt x="97318" y="21259"/>
                </a:lnTo>
                <a:lnTo>
                  <a:pt x="133768" y="5527"/>
                </a:lnTo>
                <a:lnTo>
                  <a:pt x="173404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1234331"/>
            <a:ext cx="2655570" cy="577850"/>
          </a:xfrm>
          <a:custGeom>
            <a:avLst/>
            <a:gdLst/>
            <a:ahLst/>
            <a:cxnLst/>
            <a:rect l="l" t="t" r="r" b="b"/>
            <a:pathLst>
              <a:path w="2655570" h="577850">
                <a:moveTo>
                  <a:pt x="2392470" y="0"/>
                </a:moveTo>
                <a:lnTo>
                  <a:pt x="0" y="0"/>
                </a:lnTo>
                <a:lnTo>
                  <a:pt x="0" y="577458"/>
                </a:lnTo>
                <a:lnTo>
                  <a:pt x="2392470" y="577458"/>
                </a:lnTo>
                <a:lnTo>
                  <a:pt x="2439579" y="572783"/>
                </a:lnTo>
                <a:lnTo>
                  <a:pt x="2483988" y="559313"/>
                </a:lnTo>
                <a:lnTo>
                  <a:pt x="2524939" y="537880"/>
                </a:lnTo>
                <a:lnTo>
                  <a:pt x="2561671" y="509318"/>
                </a:lnTo>
                <a:lnTo>
                  <a:pt x="2593427" y="474460"/>
                </a:lnTo>
                <a:lnTo>
                  <a:pt x="2619447" y="434139"/>
                </a:lnTo>
                <a:lnTo>
                  <a:pt x="2638972" y="389189"/>
                </a:lnTo>
                <a:lnTo>
                  <a:pt x="2651244" y="340441"/>
                </a:lnTo>
                <a:lnTo>
                  <a:pt x="2655503" y="288724"/>
                </a:lnTo>
                <a:lnTo>
                  <a:pt x="2651246" y="237014"/>
                </a:lnTo>
                <a:lnTo>
                  <a:pt x="2638978" y="188267"/>
                </a:lnTo>
                <a:lnTo>
                  <a:pt x="2619458" y="143317"/>
                </a:lnTo>
                <a:lnTo>
                  <a:pt x="2593444" y="102997"/>
                </a:lnTo>
                <a:lnTo>
                  <a:pt x="2561692" y="68139"/>
                </a:lnTo>
                <a:lnTo>
                  <a:pt x="2524961" y="39578"/>
                </a:lnTo>
                <a:lnTo>
                  <a:pt x="2484009" y="18145"/>
                </a:lnTo>
                <a:lnTo>
                  <a:pt x="2439593" y="4675"/>
                </a:lnTo>
                <a:lnTo>
                  <a:pt x="2392470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52023" y="1317586"/>
            <a:ext cx="1586865" cy="35394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1">
              <a:spcBef>
                <a:spcPts val="120"/>
              </a:spcBef>
            </a:pPr>
            <a:r>
              <a:rPr sz="2200" b="1" spc="-15" dirty="0">
                <a:solidFill>
                  <a:srgbClr val="FFFFFF"/>
                </a:solidFill>
                <a:latin typeface="Calibri"/>
                <a:cs typeface="Calibri"/>
              </a:rPr>
              <a:t>ADVANCE</a:t>
            </a:r>
            <a:r>
              <a:rPr sz="22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15" dirty="0">
                <a:solidFill>
                  <a:srgbClr val="FFFFFF"/>
                </a:solidFill>
                <a:latin typeface="Calibri"/>
                <a:cs typeface="Calibri"/>
              </a:rPr>
              <a:t>ITT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9957" y="47761"/>
            <a:ext cx="17466373" cy="3603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636445">
              <a:spcBef>
                <a:spcPts val="110"/>
              </a:spcBef>
            </a:pPr>
            <a:r>
              <a:rPr spc="-80" dirty="0"/>
              <a:t>BHARUCH BRANCH </a:t>
            </a:r>
            <a:r>
              <a:rPr spc="-75" dirty="0"/>
              <a:t>OF </a:t>
            </a:r>
            <a:r>
              <a:rPr spc="-80" dirty="0"/>
              <a:t>WIRC </a:t>
            </a:r>
            <a:r>
              <a:rPr spc="-75" dirty="0"/>
              <a:t>OF </a:t>
            </a:r>
            <a:r>
              <a:rPr spc="-55" dirty="0"/>
              <a:t>ICAI</a:t>
            </a:r>
            <a:r>
              <a:rPr spc="195" dirty="0"/>
              <a:t> </a:t>
            </a:r>
            <a:r>
              <a:rPr spc="-80" dirty="0"/>
              <a:t>BHARUCH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93651" y="547495"/>
            <a:ext cx="2200910" cy="30200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1">
              <a:spcBef>
                <a:spcPts val="135"/>
              </a:spcBef>
            </a:pP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sz="185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45" dirty="0">
                <a:solidFill>
                  <a:srgbClr val="FFFFFF"/>
                </a:solidFill>
                <a:latin typeface="Calibri"/>
                <a:cs typeface="Calibri"/>
              </a:rPr>
              <a:t>REPORT-2019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49918" y="1061568"/>
            <a:ext cx="2878455" cy="801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 marR="5080">
              <a:lnSpc>
                <a:spcPct val="1079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31.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INTEGRATED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COURSE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ON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INFORMATION  TECHNOLOGY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&amp; SOFT SKILLS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(ICITSS-03):  </a:t>
            </a:r>
            <a:r>
              <a:rPr sz="1200" b="1" spc="-30" dirty="0">
                <a:solidFill>
                  <a:srgbClr val="231F20"/>
                </a:solidFill>
                <a:latin typeface="Calibri"/>
                <a:cs typeface="Calibri"/>
              </a:rPr>
              <a:t>DATE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22ND 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JULY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219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8TH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AUGUST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2019 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NO.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PARTICIPANTS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08093" y="2743067"/>
            <a:ext cx="5343813" cy="34495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75746" y="2845258"/>
            <a:ext cx="5008880" cy="3269615"/>
          </a:xfrm>
          <a:custGeom>
            <a:avLst/>
            <a:gdLst/>
            <a:ahLst/>
            <a:cxnLst/>
            <a:rect l="l" t="t" r="r" b="b"/>
            <a:pathLst>
              <a:path w="5008880" h="3269615">
                <a:moveTo>
                  <a:pt x="183859" y="0"/>
                </a:moveTo>
                <a:lnTo>
                  <a:pt x="4824643" y="0"/>
                </a:lnTo>
                <a:lnTo>
                  <a:pt x="4873375" y="6013"/>
                </a:lnTo>
                <a:lnTo>
                  <a:pt x="4917255" y="22964"/>
                </a:lnTo>
                <a:lnTo>
                  <a:pt x="4954495" y="49223"/>
                </a:lnTo>
                <a:lnTo>
                  <a:pt x="4983307" y="83157"/>
                </a:lnTo>
                <a:lnTo>
                  <a:pt x="5001906" y="123135"/>
                </a:lnTo>
                <a:lnTo>
                  <a:pt x="5008502" y="167525"/>
                </a:lnTo>
                <a:lnTo>
                  <a:pt x="5008502" y="3101564"/>
                </a:lnTo>
                <a:lnTo>
                  <a:pt x="5001903" y="3145955"/>
                </a:lnTo>
                <a:lnTo>
                  <a:pt x="4983299" y="3185934"/>
                </a:lnTo>
                <a:lnTo>
                  <a:pt x="4954481" y="3219868"/>
                </a:lnTo>
                <a:lnTo>
                  <a:pt x="4917238" y="3246127"/>
                </a:lnTo>
                <a:lnTo>
                  <a:pt x="4873362" y="3263078"/>
                </a:lnTo>
                <a:lnTo>
                  <a:pt x="4824643" y="3269091"/>
                </a:lnTo>
                <a:lnTo>
                  <a:pt x="183859" y="3269091"/>
                </a:lnTo>
                <a:lnTo>
                  <a:pt x="135139" y="3263081"/>
                </a:lnTo>
                <a:lnTo>
                  <a:pt x="91263" y="3246134"/>
                </a:lnTo>
                <a:lnTo>
                  <a:pt x="54021" y="3219881"/>
                </a:lnTo>
                <a:lnTo>
                  <a:pt x="25203" y="3185949"/>
                </a:lnTo>
                <a:lnTo>
                  <a:pt x="6599" y="3145968"/>
                </a:lnTo>
                <a:lnTo>
                  <a:pt x="0" y="3101564"/>
                </a:lnTo>
                <a:lnTo>
                  <a:pt x="0" y="167525"/>
                </a:lnTo>
                <a:lnTo>
                  <a:pt x="6596" y="123123"/>
                </a:lnTo>
                <a:lnTo>
                  <a:pt x="25195" y="83142"/>
                </a:lnTo>
                <a:lnTo>
                  <a:pt x="54008" y="49210"/>
                </a:lnTo>
                <a:lnTo>
                  <a:pt x="91248" y="22957"/>
                </a:lnTo>
                <a:lnTo>
                  <a:pt x="135127" y="6010"/>
                </a:lnTo>
                <a:lnTo>
                  <a:pt x="183859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08094" y="6322667"/>
            <a:ext cx="5343813" cy="34734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75746" y="6424857"/>
            <a:ext cx="5008880" cy="3269615"/>
          </a:xfrm>
          <a:custGeom>
            <a:avLst/>
            <a:gdLst/>
            <a:ahLst/>
            <a:cxnLst/>
            <a:rect l="l" t="t" r="r" b="b"/>
            <a:pathLst>
              <a:path w="5008880" h="3269615">
                <a:moveTo>
                  <a:pt x="183859" y="0"/>
                </a:moveTo>
                <a:lnTo>
                  <a:pt x="4824643" y="0"/>
                </a:lnTo>
                <a:lnTo>
                  <a:pt x="4873375" y="6013"/>
                </a:lnTo>
                <a:lnTo>
                  <a:pt x="4917255" y="22964"/>
                </a:lnTo>
                <a:lnTo>
                  <a:pt x="4954495" y="49223"/>
                </a:lnTo>
                <a:lnTo>
                  <a:pt x="4983307" y="83157"/>
                </a:lnTo>
                <a:lnTo>
                  <a:pt x="5001906" y="123136"/>
                </a:lnTo>
                <a:lnTo>
                  <a:pt x="5008502" y="167526"/>
                </a:lnTo>
                <a:lnTo>
                  <a:pt x="5008502" y="3101566"/>
                </a:lnTo>
                <a:lnTo>
                  <a:pt x="5001903" y="3145956"/>
                </a:lnTo>
                <a:lnTo>
                  <a:pt x="4983299" y="3185934"/>
                </a:lnTo>
                <a:lnTo>
                  <a:pt x="4954481" y="3219868"/>
                </a:lnTo>
                <a:lnTo>
                  <a:pt x="4917238" y="3246127"/>
                </a:lnTo>
                <a:lnTo>
                  <a:pt x="4873362" y="3263078"/>
                </a:lnTo>
                <a:lnTo>
                  <a:pt x="4824643" y="3269091"/>
                </a:lnTo>
                <a:lnTo>
                  <a:pt x="183859" y="3269091"/>
                </a:lnTo>
                <a:lnTo>
                  <a:pt x="135139" y="3263080"/>
                </a:lnTo>
                <a:lnTo>
                  <a:pt x="91263" y="3246134"/>
                </a:lnTo>
                <a:lnTo>
                  <a:pt x="54021" y="3219880"/>
                </a:lnTo>
                <a:lnTo>
                  <a:pt x="25203" y="3185949"/>
                </a:lnTo>
                <a:lnTo>
                  <a:pt x="6599" y="3145967"/>
                </a:lnTo>
                <a:lnTo>
                  <a:pt x="0" y="3101566"/>
                </a:lnTo>
                <a:lnTo>
                  <a:pt x="0" y="167526"/>
                </a:lnTo>
                <a:lnTo>
                  <a:pt x="6596" y="123123"/>
                </a:lnTo>
                <a:lnTo>
                  <a:pt x="25195" y="83141"/>
                </a:lnTo>
                <a:lnTo>
                  <a:pt x="54008" y="49210"/>
                </a:lnTo>
                <a:lnTo>
                  <a:pt x="91248" y="22956"/>
                </a:lnTo>
                <a:lnTo>
                  <a:pt x="135127" y="6010"/>
                </a:lnTo>
                <a:lnTo>
                  <a:pt x="183859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1234331"/>
            <a:ext cx="2655570" cy="577850"/>
          </a:xfrm>
          <a:custGeom>
            <a:avLst/>
            <a:gdLst/>
            <a:ahLst/>
            <a:cxnLst/>
            <a:rect l="l" t="t" r="r" b="b"/>
            <a:pathLst>
              <a:path w="2655570" h="577850">
                <a:moveTo>
                  <a:pt x="2392470" y="0"/>
                </a:moveTo>
                <a:lnTo>
                  <a:pt x="0" y="0"/>
                </a:lnTo>
                <a:lnTo>
                  <a:pt x="0" y="577458"/>
                </a:lnTo>
                <a:lnTo>
                  <a:pt x="2392470" y="577458"/>
                </a:lnTo>
                <a:lnTo>
                  <a:pt x="2439579" y="572783"/>
                </a:lnTo>
                <a:lnTo>
                  <a:pt x="2483988" y="559313"/>
                </a:lnTo>
                <a:lnTo>
                  <a:pt x="2524939" y="537880"/>
                </a:lnTo>
                <a:lnTo>
                  <a:pt x="2561671" y="509318"/>
                </a:lnTo>
                <a:lnTo>
                  <a:pt x="2593427" y="474460"/>
                </a:lnTo>
                <a:lnTo>
                  <a:pt x="2619447" y="434139"/>
                </a:lnTo>
                <a:lnTo>
                  <a:pt x="2638972" y="389189"/>
                </a:lnTo>
                <a:lnTo>
                  <a:pt x="2651244" y="340441"/>
                </a:lnTo>
                <a:lnTo>
                  <a:pt x="2655503" y="288724"/>
                </a:lnTo>
                <a:lnTo>
                  <a:pt x="2651246" y="237014"/>
                </a:lnTo>
                <a:lnTo>
                  <a:pt x="2638978" y="188267"/>
                </a:lnTo>
                <a:lnTo>
                  <a:pt x="2619458" y="143317"/>
                </a:lnTo>
                <a:lnTo>
                  <a:pt x="2593444" y="102997"/>
                </a:lnTo>
                <a:lnTo>
                  <a:pt x="2561692" y="68139"/>
                </a:lnTo>
                <a:lnTo>
                  <a:pt x="2524961" y="39578"/>
                </a:lnTo>
                <a:lnTo>
                  <a:pt x="2484009" y="18145"/>
                </a:lnTo>
                <a:lnTo>
                  <a:pt x="2439593" y="4675"/>
                </a:lnTo>
                <a:lnTo>
                  <a:pt x="2392470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47345" y="1061142"/>
            <a:ext cx="1887220" cy="80791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1">
              <a:spcBef>
                <a:spcPts val="120"/>
              </a:spcBef>
            </a:pPr>
            <a:r>
              <a:rPr sz="5150" b="1" spc="355" dirty="0">
                <a:solidFill>
                  <a:srgbClr val="FFFFFF"/>
                </a:solidFill>
                <a:latin typeface="Calibri"/>
                <a:cs typeface="Calibri"/>
              </a:rPr>
              <a:t>ICI</a:t>
            </a:r>
            <a:r>
              <a:rPr sz="5150" b="1" spc="32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5150" b="1" spc="35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5150" b="1" spc="-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5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5999" y="6128654"/>
            <a:ext cx="5328000" cy="34192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15999" y="2393419"/>
            <a:ext cx="5328000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" y="10403598"/>
            <a:ext cx="7560309" cy="288925"/>
          </a:xfrm>
          <a:custGeom>
            <a:avLst/>
            <a:gdLst/>
            <a:ahLst/>
            <a:cxnLst/>
            <a:rect l="l" t="t" r="r" b="b"/>
            <a:pathLst>
              <a:path w="7560309" h="288925">
                <a:moveTo>
                  <a:pt x="0" y="288403"/>
                </a:moveTo>
                <a:lnTo>
                  <a:pt x="7559999" y="288403"/>
                </a:lnTo>
                <a:lnTo>
                  <a:pt x="7559999" y="0"/>
                </a:lnTo>
                <a:lnTo>
                  <a:pt x="0" y="0"/>
                </a:lnTo>
                <a:lnTo>
                  <a:pt x="0" y="288403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49498" y="10403598"/>
            <a:ext cx="2179320" cy="288925"/>
          </a:xfrm>
          <a:custGeom>
            <a:avLst/>
            <a:gdLst/>
            <a:ahLst/>
            <a:cxnLst/>
            <a:rect l="l" t="t" r="r" b="b"/>
            <a:pathLst>
              <a:path w="2179320" h="288925">
                <a:moveTo>
                  <a:pt x="2178716" y="0"/>
                </a:moveTo>
                <a:lnTo>
                  <a:pt x="1240045" y="0"/>
                </a:lnTo>
                <a:lnTo>
                  <a:pt x="0" y="288403"/>
                </a:lnTo>
                <a:lnTo>
                  <a:pt x="1693480" y="288403"/>
                </a:lnTo>
                <a:lnTo>
                  <a:pt x="2178716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42979" y="10403598"/>
            <a:ext cx="4117340" cy="288925"/>
          </a:xfrm>
          <a:custGeom>
            <a:avLst/>
            <a:gdLst/>
            <a:ahLst/>
            <a:cxnLst/>
            <a:rect l="l" t="t" r="r" b="b"/>
            <a:pathLst>
              <a:path w="4117340" h="288925">
                <a:moveTo>
                  <a:pt x="4117020" y="0"/>
                </a:moveTo>
                <a:lnTo>
                  <a:pt x="485235" y="0"/>
                </a:lnTo>
                <a:lnTo>
                  <a:pt x="0" y="288403"/>
                </a:lnTo>
                <a:lnTo>
                  <a:pt x="4117020" y="288403"/>
                </a:lnTo>
                <a:lnTo>
                  <a:pt x="4117020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-1136" y="10229693"/>
            <a:ext cx="7103745" cy="108585"/>
          </a:xfrm>
          <a:custGeom>
            <a:avLst/>
            <a:gdLst/>
            <a:ahLst/>
            <a:cxnLst/>
            <a:rect l="l" t="t" r="r" b="b"/>
            <a:pathLst>
              <a:path w="7103745" h="108584">
                <a:moveTo>
                  <a:pt x="6953187" y="0"/>
                </a:moveTo>
                <a:lnTo>
                  <a:pt x="0" y="0"/>
                </a:lnTo>
                <a:lnTo>
                  <a:pt x="0" y="108572"/>
                </a:lnTo>
                <a:lnTo>
                  <a:pt x="7103549" y="108572"/>
                </a:lnTo>
                <a:lnTo>
                  <a:pt x="7091734" y="66308"/>
                </a:lnTo>
                <a:lnTo>
                  <a:pt x="7059512" y="31797"/>
                </a:lnTo>
                <a:lnTo>
                  <a:pt x="7011719" y="8531"/>
                </a:lnTo>
                <a:lnTo>
                  <a:pt x="695318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27415" y="398385"/>
            <a:ext cx="4524375" cy="471805"/>
          </a:xfrm>
          <a:custGeom>
            <a:avLst/>
            <a:gdLst/>
            <a:ahLst/>
            <a:cxnLst/>
            <a:rect l="l" t="t" r="r" b="b"/>
            <a:pathLst>
              <a:path w="4524375" h="471805">
                <a:moveTo>
                  <a:pt x="0" y="471622"/>
                </a:moveTo>
                <a:lnTo>
                  <a:pt x="4523831" y="471622"/>
                </a:lnTo>
                <a:lnTo>
                  <a:pt x="4523831" y="0"/>
                </a:lnTo>
                <a:lnTo>
                  <a:pt x="0" y="0"/>
                </a:lnTo>
                <a:lnTo>
                  <a:pt x="0" y="471622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0001" y="0"/>
            <a:ext cx="7371715" cy="1057910"/>
          </a:xfrm>
          <a:custGeom>
            <a:avLst/>
            <a:gdLst/>
            <a:ahLst/>
            <a:cxnLst/>
            <a:rect l="l" t="t" r="r" b="b"/>
            <a:pathLst>
              <a:path w="7371715" h="1057910">
                <a:moveTo>
                  <a:pt x="7371245" y="0"/>
                </a:moveTo>
                <a:lnTo>
                  <a:pt x="0" y="0"/>
                </a:lnTo>
                <a:lnTo>
                  <a:pt x="0" y="1057291"/>
                </a:lnTo>
                <a:lnTo>
                  <a:pt x="2564780" y="1057291"/>
                </a:lnTo>
                <a:lnTo>
                  <a:pt x="2615145" y="1056674"/>
                </a:lnTo>
                <a:lnTo>
                  <a:pt x="2665359" y="1054829"/>
                </a:lnTo>
                <a:lnTo>
                  <a:pt x="2715383" y="1051763"/>
                </a:lnTo>
                <a:lnTo>
                  <a:pt x="2765176" y="1047485"/>
                </a:lnTo>
                <a:lnTo>
                  <a:pt x="2814701" y="1042001"/>
                </a:lnTo>
                <a:lnTo>
                  <a:pt x="2863918" y="1035321"/>
                </a:lnTo>
                <a:lnTo>
                  <a:pt x="2912787" y="1027451"/>
                </a:lnTo>
                <a:lnTo>
                  <a:pt x="2961269" y="1018400"/>
                </a:lnTo>
                <a:lnTo>
                  <a:pt x="3009325" y="1008175"/>
                </a:lnTo>
                <a:lnTo>
                  <a:pt x="3056916" y="996785"/>
                </a:lnTo>
                <a:lnTo>
                  <a:pt x="3104002" y="984237"/>
                </a:lnTo>
                <a:lnTo>
                  <a:pt x="3150545" y="970539"/>
                </a:lnTo>
                <a:lnTo>
                  <a:pt x="3196504" y="955699"/>
                </a:lnTo>
                <a:lnTo>
                  <a:pt x="3241842" y="939724"/>
                </a:lnTo>
                <a:lnTo>
                  <a:pt x="3286518" y="922623"/>
                </a:lnTo>
                <a:lnTo>
                  <a:pt x="3330493" y="904403"/>
                </a:lnTo>
                <a:lnTo>
                  <a:pt x="3743885" y="726437"/>
                </a:lnTo>
                <a:lnTo>
                  <a:pt x="3789326" y="707465"/>
                </a:lnTo>
                <a:lnTo>
                  <a:pt x="3835353" y="689418"/>
                </a:lnTo>
                <a:lnTo>
                  <a:pt x="3881941" y="672301"/>
                </a:lnTo>
                <a:lnTo>
                  <a:pt x="3929064" y="656120"/>
                </a:lnTo>
                <a:lnTo>
                  <a:pt x="3976696" y="640879"/>
                </a:lnTo>
                <a:lnTo>
                  <a:pt x="4024810" y="626583"/>
                </a:lnTo>
                <a:lnTo>
                  <a:pt x="4073380" y="613239"/>
                </a:lnTo>
                <a:lnTo>
                  <a:pt x="4122382" y="600850"/>
                </a:lnTo>
                <a:lnTo>
                  <a:pt x="4171788" y="589423"/>
                </a:lnTo>
                <a:lnTo>
                  <a:pt x="4221573" y="578962"/>
                </a:lnTo>
                <a:lnTo>
                  <a:pt x="4271710" y="569473"/>
                </a:lnTo>
                <a:lnTo>
                  <a:pt x="4322175" y="560960"/>
                </a:lnTo>
                <a:lnTo>
                  <a:pt x="4372940" y="553430"/>
                </a:lnTo>
                <a:lnTo>
                  <a:pt x="4423980" y="546887"/>
                </a:lnTo>
                <a:lnTo>
                  <a:pt x="4475269" y="541336"/>
                </a:lnTo>
                <a:lnTo>
                  <a:pt x="4526780" y="536783"/>
                </a:lnTo>
                <a:lnTo>
                  <a:pt x="4578489" y="533232"/>
                </a:lnTo>
                <a:lnTo>
                  <a:pt x="4630369" y="530690"/>
                </a:lnTo>
                <a:lnTo>
                  <a:pt x="4682393" y="529161"/>
                </a:lnTo>
                <a:lnTo>
                  <a:pt x="7371245" y="528650"/>
                </a:lnTo>
                <a:lnTo>
                  <a:pt x="7371245" y="0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33663" y="2"/>
            <a:ext cx="3314700" cy="814705"/>
          </a:xfrm>
          <a:custGeom>
            <a:avLst/>
            <a:gdLst/>
            <a:ahLst/>
            <a:cxnLst/>
            <a:rect l="l" t="t" r="r" b="b"/>
            <a:pathLst>
              <a:path w="3314700" h="814705">
                <a:moveTo>
                  <a:pt x="1466841" y="0"/>
                </a:moveTo>
                <a:lnTo>
                  <a:pt x="0" y="0"/>
                </a:lnTo>
                <a:lnTo>
                  <a:pt x="1403633" y="814421"/>
                </a:lnTo>
                <a:lnTo>
                  <a:pt x="1603245" y="726437"/>
                </a:lnTo>
                <a:lnTo>
                  <a:pt x="1647630" y="707465"/>
                </a:lnTo>
                <a:lnTo>
                  <a:pt x="1692589" y="689418"/>
                </a:lnTo>
                <a:lnTo>
                  <a:pt x="1738094" y="672301"/>
                </a:lnTo>
                <a:lnTo>
                  <a:pt x="1784122" y="656120"/>
                </a:lnTo>
                <a:lnTo>
                  <a:pt x="1830647" y="640879"/>
                </a:lnTo>
                <a:lnTo>
                  <a:pt x="1877643" y="626583"/>
                </a:lnTo>
                <a:lnTo>
                  <a:pt x="1925085" y="613239"/>
                </a:lnTo>
                <a:lnTo>
                  <a:pt x="1972948" y="600850"/>
                </a:lnTo>
                <a:lnTo>
                  <a:pt x="2021207" y="589423"/>
                </a:lnTo>
                <a:lnTo>
                  <a:pt x="2069835" y="578962"/>
                </a:lnTo>
                <a:lnTo>
                  <a:pt x="2118807" y="569473"/>
                </a:lnTo>
                <a:lnTo>
                  <a:pt x="2168099" y="560960"/>
                </a:lnTo>
                <a:lnTo>
                  <a:pt x="2217685" y="553430"/>
                </a:lnTo>
                <a:lnTo>
                  <a:pt x="2267539" y="546887"/>
                </a:lnTo>
                <a:lnTo>
                  <a:pt x="2317637" y="541336"/>
                </a:lnTo>
                <a:lnTo>
                  <a:pt x="2367952" y="536783"/>
                </a:lnTo>
                <a:lnTo>
                  <a:pt x="2418459" y="533232"/>
                </a:lnTo>
                <a:lnTo>
                  <a:pt x="2469134" y="530690"/>
                </a:lnTo>
                <a:lnTo>
                  <a:pt x="2519950" y="529161"/>
                </a:lnTo>
                <a:lnTo>
                  <a:pt x="2570882" y="528650"/>
                </a:lnTo>
                <a:lnTo>
                  <a:pt x="3314252" y="528650"/>
                </a:lnTo>
                <a:lnTo>
                  <a:pt x="1466841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85198" y="870007"/>
            <a:ext cx="826135" cy="187325"/>
          </a:xfrm>
          <a:custGeom>
            <a:avLst/>
            <a:gdLst/>
            <a:ahLst/>
            <a:cxnLst/>
            <a:rect l="l" t="t" r="r" b="b"/>
            <a:pathLst>
              <a:path w="826135" h="187325">
                <a:moveTo>
                  <a:pt x="825991" y="0"/>
                </a:moveTo>
                <a:lnTo>
                  <a:pt x="747898" y="34408"/>
                </a:lnTo>
                <a:lnTo>
                  <a:pt x="702059" y="53800"/>
                </a:lnTo>
                <a:lnTo>
                  <a:pt x="655444" y="71920"/>
                </a:lnTo>
                <a:lnTo>
                  <a:pt x="608100" y="88757"/>
                </a:lnTo>
                <a:lnTo>
                  <a:pt x="560073" y="104302"/>
                </a:lnTo>
                <a:lnTo>
                  <a:pt x="511409" y="118545"/>
                </a:lnTo>
                <a:lnTo>
                  <a:pt x="462155" y="131477"/>
                </a:lnTo>
                <a:lnTo>
                  <a:pt x="412358" y="143088"/>
                </a:lnTo>
                <a:lnTo>
                  <a:pt x="362064" y="153369"/>
                </a:lnTo>
                <a:lnTo>
                  <a:pt x="311319" y="162310"/>
                </a:lnTo>
                <a:lnTo>
                  <a:pt x="260171" y="169901"/>
                </a:lnTo>
                <a:lnTo>
                  <a:pt x="208665" y="176134"/>
                </a:lnTo>
                <a:lnTo>
                  <a:pt x="156849" y="180998"/>
                </a:lnTo>
                <a:lnTo>
                  <a:pt x="104768" y="184485"/>
                </a:lnTo>
                <a:lnTo>
                  <a:pt x="52469" y="186583"/>
                </a:lnTo>
                <a:lnTo>
                  <a:pt x="0" y="187285"/>
                </a:lnTo>
                <a:lnTo>
                  <a:pt x="52470" y="186583"/>
                </a:lnTo>
                <a:lnTo>
                  <a:pt x="104769" y="184485"/>
                </a:lnTo>
                <a:lnTo>
                  <a:pt x="156851" y="180998"/>
                </a:lnTo>
                <a:lnTo>
                  <a:pt x="208669" y="176134"/>
                </a:lnTo>
                <a:lnTo>
                  <a:pt x="260177" y="169901"/>
                </a:lnTo>
                <a:lnTo>
                  <a:pt x="311327" y="162309"/>
                </a:lnTo>
                <a:lnTo>
                  <a:pt x="362075" y="153368"/>
                </a:lnTo>
                <a:lnTo>
                  <a:pt x="412372" y="143087"/>
                </a:lnTo>
                <a:lnTo>
                  <a:pt x="462173" y="131475"/>
                </a:lnTo>
                <a:lnTo>
                  <a:pt x="511431" y="118542"/>
                </a:lnTo>
                <a:lnTo>
                  <a:pt x="560099" y="104298"/>
                </a:lnTo>
                <a:lnTo>
                  <a:pt x="608131" y="88752"/>
                </a:lnTo>
                <a:lnTo>
                  <a:pt x="655480" y="71913"/>
                </a:lnTo>
                <a:lnTo>
                  <a:pt x="702100" y="53792"/>
                </a:lnTo>
                <a:lnTo>
                  <a:pt x="747945" y="34397"/>
                </a:lnTo>
                <a:lnTo>
                  <a:pt x="825991" y="0"/>
                </a:lnTo>
                <a:close/>
              </a:path>
            </a:pathLst>
          </a:custGeom>
          <a:solidFill>
            <a:srgbClr val="D28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06" y="0"/>
            <a:ext cx="3629660" cy="1057910"/>
          </a:xfrm>
          <a:custGeom>
            <a:avLst/>
            <a:gdLst/>
            <a:ahLst/>
            <a:cxnLst/>
            <a:rect l="l" t="t" r="r" b="b"/>
            <a:pathLst>
              <a:path w="3629660" h="1057910">
                <a:moveTo>
                  <a:pt x="2155827" y="0"/>
                </a:moveTo>
                <a:lnTo>
                  <a:pt x="0" y="0"/>
                </a:lnTo>
                <a:lnTo>
                  <a:pt x="0" y="1057291"/>
                </a:lnTo>
                <a:lnTo>
                  <a:pt x="2629825" y="1057291"/>
                </a:lnTo>
                <a:lnTo>
                  <a:pt x="2681467" y="1056674"/>
                </a:lnTo>
                <a:lnTo>
                  <a:pt x="2732955" y="1054829"/>
                </a:lnTo>
                <a:lnTo>
                  <a:pt x="2784247" y="1051763"/>
                </a:lnTo>
                <a:lnTo>
                  <a:pt x="2835303" y="1047485"/>
                </a:lnTo>
                <a:lnTo>
                  <a:pt x="2886084" y="1042001"/>
                </a:lnTo>
                <a:lnTo>
                  <a:pt x="2936548" y="1035321"/>
                </a:lnTo>
                <a:lnTo>
                  <a:pt x="2986657" y="1027451"/>
                </a:lnTo>
                <a:lnTo>
                  <a:pt x="3036369" y="1018400"/>
                </a:lnTo>
                <a:lnTo>
                  <a:pt x="3085644" y="1008175"/>
                </a:lnTo>
                <a:lnTo>
                  <a:pt x="3134441" y="996785"/>
                </a:lnTo>
                <a:lnTo>
                  <a:pt x="3182722" y="984237"/>
                </a:lnTo>
                <a:lnTo>
                  <a:pt x="3230445" y="970539"/>
                </a:lnTo>
                <a:lnTo>
                  <a:pt x="3277570" y="955699"/>
                </a:lnTo>
                <a:lnTo>
                  <a:pt x="3324057" y="939724"/>
                </a:lnTo>
                <a:lnTo>
                  <a:pt x="3369866" y="922623"/>
                </a:lnTo>
                <a:lnTo>
                  <a:pt x="3414956" y="904403"/>
                </a:lnTo>
                <a:lnTo>
                  <a:pt x="3629290" y="814421"/>
                </a:lnTo>
                <a:lnTo>
                  <a:pt x="2155827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08" y="465289"/>
            <a:ext cx="7558405" cy="614680"/>
          </a:xfrm>
          <a:custGeom>
            <a:avLst/>
            <a:gdLst/>
            <a:ahLst/>
            <a:cxnLst/>
            <a:rect l="l" t="t" r="r" b="b"/>
            <a:pathLst>
              <a:path w="7558405" h="614680">
                <a:moveTo>
                  <a:pt x="7558186" y="0"/>
                </a:moveTo>
                <a:lnTo>
                  <a:pt x="4749631" y="0"/>
                </a:lnTo>
                <a:lnTo>
                  <a:pt x="4698708" y="463"/>
                </a:lnTo>
                <a:lnTo>
                  <a:pt x="4647896" y="1850"/>
                </a:lnTo>
                <a:lnTo>
                  <a:pt x="4597215" y="4157"/>
                </a:lnTo>
                <a:lnTo>
                  <a:pt x="4546691" y="7379"/>
                </a:lnTo>
                <a:lnTo>
                  <a:pt x="4496344" y="11511"/>
                </a:lnTo>
                <a:lnTo>
                  <a:pt x="4446199" y="16549"/>
                </a:lnTo>
                <a:lnTo>
                  <a:pt x="4396279" y="22488"/>
                </a:lnTo>
                <a:lnTo>
                  <a:pt x="4346607" y="29325"/>
                </a:lnTo>
                <a:lnTo>
                  <a:pt x="4297204" y="37054"/>
                </a:lnTo>
                <a:lnTo>
                  <a:pt x="4248096" y="45671"/>
                </a:lnTo>
                <a:lnTo>
                  <a:pt x="4199304" y="55171"/>
                </a:lnTo>
                <a:lnTo>
                  <a:pt x="4150851" y="65551"/>
                </a:lnTo>
                <a:lnTo>
                  <a:pt x="4102762" y="76805"/>
                </a:lnTo>
                <a:lnTo>
                  <a:pt x="4055058" y="88930"/>
                </a:lnTo>
                <a:lnTo>
                  <a:pt x="4007762" y="101920"/>
                </a:lnTo>
                <a:lnTo>
                  <a:pt x="3960898" y="115771"/>
                </a:lnTo>
                <a:lnTo>
                  <a:pt x="3914489" y="130479"/>
                </a:lnTo>
                <a:lnTo>
                  <a:pt x="3868557" y="146039"/>
                </a:lnTo>
                <a:lnTo>
                  <a:pt x="3823031" y="162483"/>
                </a:lnTo>
                <a:lnTo>
                  <a:pt x="3778220" y="179697"/>
                </a:lnTo>
                <a:lnTo>
                  <a:pt x="3733859" y="197787"/>
                </a:lnTo>
                <a:lnTo>
                  <a:pt x="3309980" y="375759"/>
                </a:lnTo>
                <a:lnTo>
                  <a:pt x="3264890" y="393979"/>
                </a:lnTo>
                <a:lnTo>
                  <a:pt x="3219082" y="411079"/>
                </a:lnTo>
                <a:lnTo>
                  <a:pt x="3172595" y="427053"/>
                </a:lnTo>
                <a:lnTo>
                  <a:pt x="3125470" y="441893"/>
                </a:lnTo>
                <a:lnTo>
                  <a:pt x="3077747" y="455591"/>
                </a:lnTo>
                <a:lnTo>
                  <a:pt x="3029467" y="468138"/>
                </a:lnTo>
                <a:lnTo>
                  <a:pt x="2980669" y="479528"/>
                </a:lnTo>
                <a:lnTo>
                  <a:pt x="2931394" y="489752"/>
                </a:lnTo>
                <a:lnTo>
                  <a:pt x="2881683" y="498803"/>
                </a:lnTo>
                <a:lnTo>
                  <a:pt x="2831574" y="506672"/>
                </a:lnTo>
                <a:lnTo>
                  <a:pt x="2781110" y="513352"/>
                </a:lnTo>
                <a:lnTo>
                  <a:pt x="2730329" y="518835"/>
                </a:lnTo>
                <a:lnTo>
                  <a:pt x="2679272" y="523113"/>
                </a:lnTo>
                <a:lnTo>
                  <a:pt x="2627980" y="526179"/>
                </a:lnTo>
                <a:lnTo>
                  <a:pt x="2576492" y="528024"/>
                </a:lnTo>
                <a:lnTo>
                  <a:pt x="2524850" y="528641"/>
                </a:lnTo>
                <a:lnTo>
                  <a:pt x="0" y="528641"/>
                </a:lnTo>
                <a:lnTo>
                  <a:pt x="0" y="614321"/>
                </a:lnTo>
                <a:lnTo>
                  <a:pt x="2629825" y="614321"/>
                </a:lnTo>
                <a:lnTo>
                  <a:pt x="2681467" y="613705"/>
                </a:lnTo>
                <a:lnTo>
                  <a:pt x="2732955" y="611859"/>
                </a:lnTo>
                <a:lnTo>
                  <a:pt x="2784247" y="608794"/>
                </a:lnTo>
                <a:lnTo>
                  <a:pt x="2835303" y="604516"/>
                </a:lnTo>
                <a:lnTo>
                  <a:pt x="2886084" y="599032"/>
                </a:lnTo>
                <a:lnTo>
                  <a:pt x="2936548" y="592352"/>
                </a:lnTo>
                <a:lnTo>
                  <a:pt x="2986657" y="584483"/>
                </a:lnTo>
                <a:lnTo>
                  <a:pt x="3036369" y="575433"/>
                </a:lnTo>
                <a:lnTo>
                  <a:pt x="3085644" y="565208"/>
                </a:lnTo>
                <a:lnTo>
                  <a:pt x="3134441" y="553819"/>
                </a:lnTo>
                <a:lnTo>
                  <a:pt x="3182722" y="541271"/>
                </a:lnTo>
                <a:lnTo>
                  <a:pt x="3230445" y="527574"/>
                </a:lnTo>
                <a:lnTo>
                  <a:pt x="3277570" y="512734"/>
                </a:lnTo>
                <a:lnTo>
                  <a:pt x="3324057" y="496760"/>
                </a:lnTo>
                <a:lnTo>
                  <a:pt x="3369866" y="479659"/>
                </a:lnTo>
                <a:lnTo>
                  <a:pt x="3414956" y="461440"/>
                </a:lnTo>
                <a:lnTo>
                  <a:pt x="3838835" y="283467"/>
                </a:lnTo>
                <a:lnTo>
                  <a:pt x="3883195" y="265377"/>
                </a:lnTo>
                <a:lnTo>
                  <a:pt x="3928102" y="248126"/>
                </a:lnTo>
                <a:lnTo>
                  <a:pt x="3973533" y="231718"/>
                </a:lnTo>
                <a:lnTo>
                  <a:pt x="4019465" y="216158"/>
                </a:lnTo>
                <a:lnTo>
                  <a:pt x="4065874" y="201450"/>
                </a:lnTo>
                <a:lnTo>
                  <a:pt x="4112738" y="187598"/>
                </a:lnTo>
                <a:lnTo>
                  <a:pt x="4160033" y="174608"/>
                </a:lnTo>
                <a:lnTo>
                  <a:pt x="4207737" y="162483"/>
                </a:lnTo>
                <a:lnTo>
                  <a:pt x="4255827" y="151228"/>
                </a:lnTo>
                <a:lnTo>
                  <a:pt x="4304280" y="140848"/>
                </a:lnTo>
                <a:lnTo>
                  <a:pt x="4353072" y="131347"/>
                </a:lnTo>
                <a:lnTo>
                  <a:pt x="4402180" y="122729"/>
                </a:lnTo>
                <a:lnTo>
                  <a:pt x="4451583" y="115000"/>
                </a:lnTo>
                <a:lnTo>
                  <a:pt x="4501255" y="108163"/>
                </a:lnTo>
                <a:lnTo>
                  <a:pt x="4551176" y="102223"/>
                </a:lnTo>
                <a:lnTo>
                  <a:pt x="4601320" y="97185"/>
                </a:lnTo>
                <a:lnTo>
                  <a:pt x="4651667" y="93052"/>
                </a:lnTo>
                <a:lnTo>
                  <a:pt x="4702192" y="89830"/>
                </a:lnTo>
                <a:lnTo>
                  <a:pt x="4752872" y="87523"/>
                </a:lnTo>
                <a:lnTo>
                  <a:pt x="4803685" y="86136"/>
                </a:lnTo>
                <a:lnTo>
                  <a:pt x="7558186" y="85672"/>
                </a:lnTo>
                <a:lnTo>
                  <a:pt x="7558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934061" y="-3221413"/>
            <a:ext cx="5318760" cy="999633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1">
              <a:spcBef>
                <a:spcPts val="1575"/>
              </a:spcBef>
            </a:pP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 BRANCH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WIRC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55" dirty="0">
                <a:solidFill>
                  <a:srgbClr val="FFFFFF"/>
                </a:solidFill>
                <a:latin typeface="Calibri"/>
                <a:cs typeface="Calibri"/>
              </a:rPr>
              <a:t>ICAI</a:t>
            </a:r>
            <a:r>
              <a:rPr sz="2250" b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</a:t>
            </a:r>
            <a:endParaRPr sz="2250">
              <a:latin typeface="Calibri"/>
              <a:cs typeface="Calibri"/>
            </a:endParaRPr>
          </a:p>
          <a:p>
            <a:pPr marL="2672162">
              <a:spcBef>
                <a:spcPts val="1260"/>
              </a:spcBef>
            </a:pP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sz="18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45" dirty="0">
                <a:solidFill>
                  <a:srgbClr val="FFFFFF"/>
                </a:solidFill>
                <a:latin typeface="Calibri"/>
                <a:cs typeface="Calibri"/>
              </a:rPr>
              <a:t>REPORT-2019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49946" y="1061568"/>
            <a:ext cx="3006090" cy="8066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 marR="204476">
              <a:lnSpc>
                <a:spcPct val="1079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32. CAREER COUNSELLING PROGRAMME </a:t>
            </a:r>
            <a:r>
              <a:rPr sz="1200" b="1" spc="-35" dirty="0">
                <a:solidFill>
                  <a:srgbClr val="231F20"/>
                </a:solidFill>
                <a:latin typeface="Calibri"/>
                <a:cs typeface="Calibri"/>
              </a:rPr>
              <a:t>AT 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NARMADA COLLEGE ,</a:t>
            </a:r>
            <a:r>
              <a:rPr sz="1200" b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BHARUCH:</a:t>
            </a:r>
            <a:endParaRPr sz="1200">
              <a:latin typeface="Calibri"/>
              <a:cs typeface="Calibri"/>
            </a:endParaRPr>
          </a:p>
          <a:p>
            <a:pPr marL="12701">
              <a:spcBef>
                <a:spcPts val="110"/>
              </a:spcBef>
            </a:pPr>
            <a:r>
              <a:rPr sz="1200" b="1" spc="-30" dirty="0">
                <a:solidFill>
                  <a:srgbClr val="231F20"/>
                </a:solidFill>
                <a:latin typeface="Calibri"/>
                <a:cs typeface="Calibri"/>
              </a:rPr>
              <a:t>DATE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19TH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DECEMBER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2019</a:t>
            </a:r>
            <a:endParaRPr sz="1200">
              <a:latin typeface="Calibri"/>
              <a:cs typeface="Calibri"/>
            </a:endParaRPr>
          </a:p>
          <a:p>
            <a:pPr marL="12701">
              <a:spcBef>
                <a:spcPts val="114"/>
              </a:spcBef>
            </a:pP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NO.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PARTICIPANTS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300 STUDENTS (</a:t>
            </a:r>
            <a:r>
              <a:rPr sz="1200" b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APPX.)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75746" y="2486875"/>
            <a:ext cx="5008880" cy="3269615"/>
          </a:xfrm>
          <a:custGeom>
            <a:avLst/>
            <a:gdLst/>
            <a:ahLst/>
            <a:cxnLst/>
            <a:rect l="l" t="t" r="r" b="b"/>
            <a:pathLst>
              <a:path w="5008880" h="3269615">
                <a:moveTo>
                  <a:pt x="183859" y="0"/>
                </a:moveTo>
                <a:lnTo>
                  <a:pt x="4824643" y="0"/>
                </a:lnTo>
                <a:lnTo>
                  <a:pt x="4873375" y="6013"/>
                </a:lnTo>
                <a:lnTo>
                  <a:pt x="4917255" y="22964"/>
                </a:lnTo>
                <a:lnTo>
                  <a:pt x="4954495" y="49223"/>
                </a:lnTo>
                <a:lnTo>
                  <a:pt x="4983307" y="83157"/>
                </a:lnTo>
                <a:lnTo>
                  <a:pt x="5001906" y="123135"/>
                </a:lnTo>
                <a:lnTo>
                  <a:pt x="5008502" y="167525"/>
                </a:lnTo>
                <a:lnTo>
                  <a:pt x="5008502" y="3101566"/>
                </a:lnTo>
                <a:lnTo>
                  <a:pt x="5001903" y="3145956"/>
                </a:lnTo>
                <a:lnTo>
                  <a:pt x="4983299" y="3185934"/>
                </a:lnTo>
                <a:lnTo>
                  <a:pt x="4954481" y="3219868"/>
                </a:lnTo>
                <a:lnTo>
                  <a:pt x="4917238" y="3246127"/>
                </a:lnTo>
                <a:lnTo>
                  <a:pt x="4873362" y="3263078"/>
                </a:lnTo>
                <a:lnTo>
                  <a:pt x="4824643" y="3269091"/>
                </a:lnTo>
                <a:lnTo>
                  <a:pt x="183859" y="3269091"/>
                </a:lnTo>
                <a:lnTo>
                  <a:pt x="135139" y="3263081"/>
                </a:lnTo>
                <a:lnTo>
                  <a:pt x="91263" y="3246134"/>
                </a:lnTo>
                <a:lnTo>
                  <a:pt x="54021" y="3219881"/>
                </a:lnTo>
                <a:lnTo>
                  <a:pt x="25203" y="3185950"/>
                </a:lnTo>
                <a:lnTo>
                  <a:pt x="6599" y="3145968"/>
                </a:lnTo>
                <a:lnTo>
                  <a:pt x="0" y="3101566"/>
                </a:lnTo>
                <a:lnTo>
                  <a:pt x="0" y="167525"/>
                </a:lnTo>
                <a:lnTo>
                  <a:pt x="6596" y="123123"/>
                </a:lnTo>
                <a:lnTo>
                  <a:pt x="25195" y="83142"/>
                </a:lnTo>
                <a:lnTo>
                  <a:pt x="54008" y="49210"/>
                </a:lnTo>
                <a:lnTo>
                  <a:pt x="91248" y="22957"/>
                </a:lnTo>
                <a:lnTo>
                  <a:pt x="135127" y="6010"/>
                </a:lnTo>
                <a:lnTo>
                  <a:pt x="183859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75746" y="6209859"/>
            <a:ext cx="5008880" cy="3269615"/>
          </a:xfrm>
          <a:custGeom>
            <a:avLst/>
            <a:gdLst/>
            <a:ahLst/>
            <a:cxnLst/>
            <a:rect l="l" t="t" r="r" b="b"/>
            <a:pathLst>
              <a:path w="5008880" h="3269615">
                <a:moveTo>
                  <a:pt x="183859" y="0"/>
                </a:moveTo>
                <a:lnTo>
                  <a:pt x="4824643" y="0"/>
                </a:lnTo>
                <a:lnTo>
                  <a:pt x="4873375" y="6013"/>
                </a:lnTo>
                <a:lnTo>
                  <a:pt x="4917255" y="22964"/>
                </a:lnTo>
                <a:lnTo>
                  <a:pt x="4954495" y="49223"/>
                </a:lnTo>
                <a:lnTo>
                  <a:pt x="4983307" y="83157"/>
                </a:lnTo>
                <a:lnTo>
                  <a:pt x="5001906" y="123135"/>
                </a:lnTo>
                <a:lnTo>
                  <a:pt x="5008502" y="167525"/>
                </a:lnTo>
                <a:lnTo>
                  <a:pt x="5008502" y="3101564"/>
                </a:lnTo>
                <a:lnTo>
                  <a:pt x="5001903" y="3145955"/>
                </a:lnTo>
                <a:lnTo>
                  <a:pt x="4983299" y="3185934"/>
                </a:lnTo>
                <a:lnTo>
                  <a:pt x="4954481" y="3219868"/>
                </a:lnTo>
                <a:lnTo>
                  <a:pt x="4917238" y="3246127"/>
                </a:lnTo>
                <a:lnTo>
                  <a:pt x="4873362" y="3263078"/>
                </a:lnTo>
                <a:lnTo>
                  <a:pt x="4824643" y="3269091"/>
                </a:lnTo>
                <a:lnTo>
                  <a:pt x="183859" y="3269091"/>
                </a:lnTo>
                <a:lnTo>
                  <a:pt x="135139" y="3263081"/>
                </a:lnTo>
                <a:lnTo>
                  <a:pt x="91263" y="3246134"/>
                </a:lnTo>
                <a:lnTo>
                  <a:pt x="54021" y="3219881"/>
                </a:lnTo>
                <a:lnTo>
                  <a:pt x="25203" y="3185949"/>
                </a:lnTo>
                <a:lnTo>
                  <a:pt x="6599" y="3145968"/>
                </a:lnTo>
                <a:lnTo>
                  <a:pt x="0" y="3101564"/>
                </a:lnTo>
                <a:lnTo>
                  <a:pt x="0" y="167525"/>
                </a:lnTo>
                <a:lnTo>
                  <a:pt x="6596" y="123123"/>
                </a:lnTo>
                <a:lnTo>
                  <a:pt x="25195" y="83142"/>
                </a:lnTo>
                <a:lnTo>
                  <a:pt x="54008" y="49210"/>
                </a:lnTo>
                <a:lnTo>
                  <a:pt x="91248" y="22957"/>
                </a:lnTo>
                <a:lnTo>
                  <a:pt x="135127" y="6010"/>
                </a:lnTo>
                <a:lnTo>
                  <a:pt x="183859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1090331"/>
            <a:ext cx="2655570" cy="577850"/>
          </a:xfrm>
          <a:custGeom>
            <a:avLst/>
            <a:gdLst/>
            <a:ahLst/>
            <a:cxnLst/>
            <a:rect l="l" t="t" r="r" b="b"/>
            <a:pathLst>
              <a:path w="2655570" h="577850">
                <a:moveTo>
                  <a:pt x="2392470" y="0"/>
                </a:moveTo>
                <a:lnTo>
                  <a:pt x="0" y="0"/>
                </a:lnTo>
                <a:lnTo>
                  <a:pt x="0" y="577458"/>
                </a:lnTo>
                <a:lnTo>
                  <a:pt x="2392470" y="577458"/>
                </a:lnTo>
                <a:lnTo>
                  <a:pt x="2439579" y="572783"/>
                </a:lnTo>
                <a:lnTo>
                  <a:pt x="2483988" y="559313"/>
                </a:lnTo>
                <a:lnTo>
                  <a:pt x="2524939" y="537880"/>
                </a:lnTo>
                <a:lnTo>
                  <a:pt x="2561671" y="509318"/>
                </a:lnTo>
                <a:lnTo>
                  <a:pt x="2593427" y="474460"/>
                </a:lnTo>
                <a:lnTo>
                  <a:pt x="2619447" y="434140"/>
                </a:lnTo>
                <a:lnTo>
                  <a:pt x="2638972" y="389189"/>
                </a:lnTo>
                <a:lnTo>
                  <a:pt x="2651244" y="340442"/>
                </a:lnTo>
                <a:lnTo>
                  <a:pt x="2655503" y="288724"/>
                </a:lnTo>
                <a:lnTo>
                  <a:pt x="2651246" y="237014"/>
                </a:lnTo>
                <a:lnTo>
                  <a:pt x="2638978" y="188267"/>
                </a:lnTo>
                <a:lnTo>
                  <a:pt x="2619458" y="143317"/>
                </a:lnTo>
                <a:lnTo>
                  <a:pt x="2593444" y="102997"/>
                </a:lnTo>
                <a:lnTo>
                  <a:pt x="2561692" y="68139"/>
                </a:lnTo>
                <a:lnTo>
                  <a:pt x="2524961" y="39578"/>
                </a:lnTo>
                <a:lnTo>
                  <a:pt x="2484009" y="18145"/>
                </a:lnTo>
                <a:lnTo>
                  <a:pt x="2439593" y="4675"/>
                </a:lnTo>
                <a:lnTo>
                  <a:pt x="2392470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52507" y="1083978"/>
            <a:ext cx="2160905" cy="55124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1" marR="5080">
              <a:lnSpc>
                <a:spcPts val="1870"/>
              </a:lnSpc>
              <a:spcBef>
                <a:spcPts val="484"/>
              </a:spcBef>
            </a:pPr>
            <a:r>
              <a:rPr sz="1850" b="1" spc="15" dirty="0">
                <a:solidFill>
                  <a:srgbClr val="FFFFFF"/>
                </a:solidFill>
                <a:latin typeface="Calibri"/>
                <a:cs typeface="Calibri"/>
              </a:rPr>
              <a:t>CAREER</a:t>
            </a:r>
            <a:r>
              <a:rPr sz="185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15" dirty="0">
                <a:solidFill>
                  <a:srgbClr val="FFFFFF"/>
                </a:solidFill>
                <a:latin typeface="Calibri"/>
                <a:cs typeface="Calibri"/>
              </a:rPr>
              <a:t>COUNSELING  PROGRAMS</a:t>
            </a:r>
            <a:endParaRPr sz="1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" y="10403598"/>
            <a:ext cx="7560309" cy="288925"/>
          </a:xfrm>
          <a:custGeom>
            <a:avLst/>
            <a:gdLst/>
            <a:ahLst/>
            <a:cxnLst/>
            <a:rect l="l" t="t" r="r" b="b"/>
            <a:pathLst>
              <a:path w="7560309" h="288925">
                <a:moveTo>
                  <a:pt x="0" y="288403"/>
                </a:moveTo>
                <a:lnTo>
                  <a:pt x="7559999" y="288403"/>
                </a:lnTo>
                <a:lnTo>
                  <a:pt x="7559999" y="0"/>
                </a:lnTo>
                <a:lnTo>
                  <a:pt x="0" y="0"/>
                </a:lnTo>
                <a:lnTo>
                  <a:pt x="0" y="288403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9498" y="10403598"/>
            <a:ext cx="2179320" cy="288925"/>
          </a:xfrm>
          <a:custGeom>
            <a:avLst/>
            <a:gdLst/>
            <a:ahLst/>
            <a:cxnLst/>
            <a:rect l="l" t="t" r="r" b="b"/>
            <a:pathLst>
              <a:path w="2179320" h="288925">
                <a:moveTo>
                  <a:pt x="2178716" y="0"/>
                </a:moveTo>
                <a:lnTo>
                  <a:pt x="1240045" y="0"/>
                </a:lnTo>
                <a:lnTo>
                  <a:pt x="0" y="288403"/>
                </a:lnTo>
                <a:lnTo>
                  <a:pt x="1693480" y="288403"/>
                </a:lnTo>
                <a:lnTo>
                  <a:pt x="2178716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42979" y="10403598"/>
            <a:ext cx="4117340" cy="288925"/>
          </a:xfrm>
          <a:custGeom>
            <a:avLst/>
            <a:gdLst/>
            <a:ahLst/>
            <a:cxnLst/>
            <a:rect l="l" t="t" r="r" b="b"/>
            <a:pathLst>
              <a:path w="4117340" h="288925">
                <a:moveTo>
                  <a:pt x="4117020" y="0"/>
                </a:moveTo>
                <a:lnTo>
                  <a:pt x="485235" y="0"/>
                </a:lnTo>
                <a:lnTo>
                  <a:pt x="0" y="288403"/>
                </a:lnTo>
                <a:lnTo>
                  <a:pt x="4117020" y="288403"/>
                </a:lnTo>
                <a:lnTo>
                  <a:pt x="4117020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1136" y="10229693"/>
            <a:ext cx="7103745" cy="108585"/>
          </a:xfrm>
          <a:custGeom>
            <a:avLst/>
            <a:gdLst/>
            <a:ahLst/>
            <a:cxnLst/>
            <a:rect l="l" t="t" r="r" b="b"/>
            <a:pathLst>
              <a:path w="7103745" h="108584">
                <a:moveTo>
                  <a:pt x="6953187" y="0"/>
                </a:moveTo>
                <a:lnTo>
                  <a:pt x="0" y="0"/>
                </a:lnTo>
                <a:lnTo>
                  <a:pt x="0" y="108572"/>
                </a:lnTo>
                <a:lnTo>
                  <a:pt x="7103549" y="108572"/>
                </a:lnTo>
                <a:lnTo>
                  <a:pt x="7091734" y="66308"/>
                </a:lnTo>
                <a:lnTo>
                  <a:pt x="7059512" y="31797"/>
                </a:lnTo>
                <a:lnTo>
                  <a:pt x="7011719" y="8531"/>
                </a:lnTo>
                <a:lnTo>
                  <a:pt x="695318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27415" y="398385"/>
            <a:ext cx="4524375" cy="471805"/>
          </a:xfrm>
          <a:custGeom>
            <a:avLst/>
            <a:gdLst/>
            <a:ahLst/>
            <a:cxnLst/>
            <a:rect l="l" t="t" r="r" b="b"/>
            <a:pathLst>
              <a:path w="4524375" h="471805">
                <a:moveTo>
                  <a:pt x="0" y="471622"/>
                </a:moveTo>
                <a:lnTo>
                  <a:pt x="4523831" y="471622"/>
                </a:lnTo>
                <a:lnTo>
                  <a:pt x="4523831" y="0"/>
                </a:lnTo>
                <a:lnTo>
                  <a:pt x="0" y="0"/>
                </a:lnTo>
                <a:lnTo>
                  <a:pt x="0" y="471622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0001" y="0"/>
            <a:ext cx="7371715" cy="1057910"/>
          </a:xfrm>
          <a:custGeom>
            <a:avLst/>
            <a:gdLst/>
            <a:ahLst/>
            <a:cxnLst/>
            <a:rect l="l" t="t" r="r" b="b"/>
            <a:pathLst>
              <a:path w="7371715" h="1057910">
                <a:moveTo>
                  <a:pt x="7371245" y="0"/>
                </a:moveTo>
                <a:lnTo>
                  <a:pt x="0" y="0"/>
                </a:lnTo>
                <a:lnTo>
                  <a:pt x="0" y="1057291"/>
                </a:lnTo>
                <a:lnTo>
                  <a:pt x="2564780" y="1057291"/>
                </a:lnTo>
                <a:lnTo>
                  <a:pt x="2615145" y="1056674"/>
                </a:lnTo>
                <a:lnTo>
                  <a:pt x="2665359" y="1054829"/>
                </a:lnTo>
                <a:lnTo>
                  <a:pt x="2715383" y="1051763"/>
                </a:lnTo>
                <a:lnTo>
                  <a:pt x="2765176" y="1047485"/>
                </a:lnTo>
                <a:lnTo>
                  <a:pt x="2814701" y="1042001"/>
                </a:lnTo>
                <a:lnTo>
                  <a:pt x="2863918" y="1035321"/>
                </a:lnTo>
                <a:lnTo>
                  <a:pt x="2912787" y="1027451"/>
                </a:lnTo>
                <a:lnTo>
                  <a:pt x="2961269" y="1018400"/>
                </a:lnTo>
                <a:lnTo>
                  <a:pt x="3009325" y="1008175"/>
                </a:lnTo>
                <a:lnTo>
                  <a:pt x="3056916" y="996785"/>
                </a:lnTo>
                <a:lnTo>
                  <a:pt x="3104002" y="984237"/>
                </a:lnTo>
                <a:lnTo>
                  <a:pt x="3150545" y="970539"/>
                </a:lnTo>
                <a:lnTo>
                  <a:pt x="3196504" y="955699"/>
                </a:lnTo>
                <a:lnTo>
                  <a:pt x="3241842" y="939724"/>
                </a:lnTo>
                <a:lnTo>
                  <a:pt x="3286518" y="922623"/>
                </a:lnTo>
                <a:lnTo>
                  <a:pt x="3330493" y="904403"/>
                </a:lnTo>
                <a:lnTo>
                  <a:pt x="3743885" y="726437"/>
                </a:lnTo>
                <a:lnTo>
                  <a:pt x="3789326" y="707465"/>
                </a:lnTo>
                <a:lnTo>
                  <a:pt x="3835353" y="689418"/>
                </a:lnTo>
                <a:lnTo>
                  <a:pt x="3881941" y="672301"/>
                </a:lnTo>
                <a:lnTo>
                  <a:pt x="3929064" y="656120"/>
                </a:lnTo>
                <a:lnTo>
                  <a:pt x="3976696" y="640879"/>
                </a:lnTo>
                <a:lnTo>
                  <a:pt x="4024810" y="626583"/>
                </a:lnTo>
                <a:lnTo>
                  <a:pt x="4073380" y="613239"/>
                </a:lnTo>
                <a:lnTo>
                  <a:pt x="4122382" y="600850"/>
                </a:lnTo>
                <a:lnTo>
                  <a:pt x="4171788" y="589423"/>
                </a:lnTo>
                <a:lnTo>
                  <a:pt x="4221573" y="578962"/>
                </a:lnTo>
                <a:lnTo>
                  <a:pt x="4271710" y="569473"/>
                </a:lnTo>
                <a:lnTo>
                  <a:pt x="4322175" y="560960"/>
                </a:lnTo>
                <a:lnTo>
                  <a:pt x="4372940" y="553430"/>
                </a:lnTo>
                <a:lnTo>
                  <a:pt x="4423980" y="546887"/>
                </a:lnTo>
                <a:lnTo>
                  <a:pt x="4475269" y="541336"/>
                </a:lnTo>
                <a:lnTo>
                  <a:pt x="4526780" y="536783"/>
                </a:lnTo>
                <a:lnTo>
                  <a:pt x="4578489" y="533232"/>
                </a:lnTo>
                <a:lnTo>
                  <a:pt x="4630369" y="530690"/>
                </a:lnTo>
                <a:lnTo>
                  <a:pt x="4682393" y="529161"/>
                </a:lnTo>
                <a:lnTo>
                  <a:pt x="7371245" y="528650"/>
                </a:lnTo>
                <a:lnTo>
                  <a:pt x="7371245" y="0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33663" y="2"/>
            <a:ext cx="3314700" cy="814705"/>
          </a:xfrm>
          <a:custGeom>
            <a:avLst/>
            <a:gdLst/>
            <a:ahLst/>
            <a:cxnLst/>
            <a:rect l="l" t="t" r="r" b="b"/>
            <a:pathLst>
              <a:path w="3314700" h="814705">
                <a:moveTo>
                  <a:pt x="1466841" y="0"/>
                </a:moveTo>
                <a:lnTo>
                  <a:pt x="0" y="0"/>
                </a:lnTo>
                <a:lnTo>
                  <a:pt x="1403633" y="814421"/>
                </a:lnTo>
                <a:lnTo>
                  <a:pt x="1603245" y="726437"/>
                </a:lnTo>
                <a:lnTo>
                  <a:pt x="1647630" y="707465"/>
                </a:lnTo>
                <a:lnTo>
                  <a:pt x="1692589" y="689418"/>
                </a:lnTo>
                <a:lnTo>
                  <a:pt x="1738094" y="672301"/>
                </a:lnTo>
                <a:lnTo>
                  <a:pt x="1784122" y="656120"/>
                </a:lnTo>
                <a:lnTo>
                  <a:pt x="1830647" y="640879"/>
                </a:lnTo>
                <a:lnTo>
                  <a:pt x="1877643" y="626583"/>
                </a:lnTo>
                <a:lnTo>
                  <a:pt x="1925085" y="613239"/>
                </a:lnTo>
                <a:lnTo>
                  <a:pt x="1972948" y="600850"/>
                </a:lnTo>
                <a:lnTo>
                  <a:pt x="2021207" y="589423"/>
                </a:lnTo>
                <a:lnTo>
                  <a:pt x="2069835" y="578962"/>
                </a:lnTo>
                <a:lnTo>
                  <a:pt x="2118807" y="569473"/>
                </a:lnTo>
                <a:lnTo>
                  <a:pt x="2168099" y="560960"/>
                </a:lnTo>
                <a:lnTo>
                  <a:pt x="2217685" y="553430"/>
                </a:lnTo>
                <a:lnTo>
                  <a:pt x="2267539" y="546887"/>
                </a:lnTo>
                <a:lnTo>
                  <a:pt x="2317637" y="541336"/>
                </a:lnTo>
                <a:lnTo>
                  <a:pt x="2367952" y="536783"/>
                </a:lnTo>
                <a:lnTo>
                  <a:pt x="2418459" y="533232"/>
                </a:lnTo>
                <a:lnTo>
                  <a:pt x="2469134" y="530690"/>
                </a:lnTo>
                <a:lnTo>
                  <a:pt x="2519950" y="529161"/>
                </a:lnTo>
                <a:lnTo>
                  <a:pt x="2570882" y="528650"/>
                </a:lnTo>
                <a:lnTo>
                  <a:pt x="3314252" y="528650"/>
                </a:lnTo>
                <a:lnTo>
                  <a:pt x="1466841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85198" y="870007"/>
            <a:ext cx="826135" cy="187325"/>
          </a:xfrm>
          <a:custGeom>
            <a:avLst/>
            <a:gdLst/>
            <a:ahLst/>
            <a:cxnLst/>
            <a:rect l="l" t="t" r="r" b="b"/>
            <a:pathLst>
              <a:path w="826135" h="187325">
                <a:moveTo>
                  <a:pt x="825991" y="0"/>
                </a:moveTo>
                <a:lnTo>
                  <a:pt x="747898" y="34408"/>
                </a:lnTo>
                <a:lnTo>
                  <a:pt x="702059" y="53800"/>
                </a:lnTo>
                <a:lnTo>
                  <a:pt x="655444" y="71920"/>
                </a:lnTo>
                <a:lnTo>
                  <a:pt x="608100" y="88757"/>
                </a:lnTo>
                <a:lnTo>
                  <a:pt x="560073" y="104302"/>
                </a:lnTo>
                <a:lnTo>
                  <a:pt x="511409" y="118545"/>
                </a:lnTo>
                <a:lnTo>
                  <a:pt x="462155" y="131477"/>
                </a:lnTo>
                <a:lnTo>
                  <a:pt x="412358" y="143088"/>
                </a:lnTo>
                <a:lnTo>
                  <a:pt x="362064" y="153369"/>
                </a:lnTo>
                <a:lnTo>
                  <a:pt x="311319" y="162310"/>
                </a:lnTo>
                <a:lnTo>
                  <a:pt x="260171" y="169901"/>
                </a:lnTo>
                <a:lnTo>
                  <a:pt x="208665" y="176134"/>
                </a:lnTo>
                <a:lnTo>
                  <a:pt x="156849" y="180998"/>
                </a:lnTo>
                <a:lnTo>
                  <a:pt x="104768" y="184485"/>
                </a:lnTo>
                <a:lnTo>
                  <a:pt x="52469" y="186583"/>
                </a:lnTo>
                <a:lnTo>
                  <a:pt x="0" y="187285"/>
                </a:lnTo>
                <a:lnTo>
                  <a:pt x="52470" y="186583"/>
                </a:lnTo>
                <a:lnTo>
                  <a:pt x="104769" y="184485"/>
                </a:lnTo>
                <a:lnTo>
                  <a:pt x="156851" y="180998"/>
                </a:lnTo>
                <a:lnTo>
                  <a:pt x="208669" y="176134"/>
                </a:lnTo>
                <a:lnTo>
                  <a:pt x="260177" y="169901"/>
                </a:lnTo>
                <a:lnTo>
                  <a:pt x="311327" y="162309"/>
                </a:lnTo>
                <a:lnTo>
                  <a:pt x="362075" y="153368"/>
                </a:lnTo>
                <a:lnTo>
                  <a:pt x="412372" y="143087"/>
                </a:lnTo>
                <a:lnTo>
                  <a:pt x="462173" y="131475"/>
                </a:lnTo>
                <a:lnTo>
                  <a:pt x="511431" y="118542"/>
                </a:lnTo>
                <a:lnTo>
                  <a:pt x="560099" y="104298"/>
                </a:lnTo>
                <a:lnTo>
                  <a:pt x="608131" y="88752"/>
                </a:lnTo>
                <a:lnTo>
                  <a:pt x="655480" y="71913"/>
                </a:lnTo>
                <a:lnTo>
                  <a:pt x="702100" y="53792"/>
                </a:lnTo>
                <a:lnTo>
                  <a:pt x="747945" y="34397"/>
                </a:lnTo>
                <a:lnTo>
                  <a:pt x="825991" y="0"/>
                </a:lnTo>
                <a:close/>
              </a:path>
            </a:pathLst>
          </a:custGeom>
          <a:solidFill>
            <a:srgbClr val="D28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06" y="0"/>
            <a:ext cx="3629660" cy="1057910"/>
          </a:xfrm>
          <a:custGeom>
            <a:avLst/>
            <a:gdLst/>
            <a:ahLst/>
            <a:cxnLst/>
            <a:rect l="l" t="t" r="r" b="b"/>
            <a:pathLst>
              <a:path w="3629660" h="1057910">
                <a:moveTo>
                  <a:pt x="2155827" y="0"/>
                </a:moveTo>
                <a:lnTo>
                  <a:pt x="0" y="0"/>
                </a:lnTo>
                <a:lnTo>
                  <a:pt x="0" y="1057291"/>
                </a:lnTo>
                <a:lnTo>
                  <a:pt x="2629825" y="1057291"/>
                </a:lnTo>
                <a:lnTo>
                  <a:pt x="2681467" y="1056674"/>
                </a:lnTo>
                <a:lnTo>
                  <a:pt x="2732955" y="1054829"/>
                </a:lnTo>
                <a:lnTo>
                  <a:pt x="2784247" y="1051763"/>
                </a:lnTo>
                <a:lnTo>
                  <a:pt x="2835303" y="1047485"/>
                </a:lnTo>
                <a:lnTo>
                  <a:pt x="2886084" y="1042001"/>
                </a:lnTo>
                <a:lnTo>
                  <a:pt x="2936548" y="1035321"/>
                </a:lnTo>
                <a:lnTo>
                  <a:pt x="2986657" y="1027451"/>
                </a:lnTo>
                <a:lnTo>
                  <a:pt x="3036369" y="1018400"/>
                </a:lnTo>
                <a:lnTo>
                  <a:pt x="3085644" y="1008175"/>
                </a:lnTo>
                <a:lnTo>
                  <a:pt x="3134441" y="996785"/>
                </a:lnTo>
                <a:lnTo>
                  <a:pt x="3182722" y="984237"/>
                </a:lnTo>
                <a:lnTo>
                  <a:pt x="3230445" y="970539"/>
                </a:lnTo>
                <a:lnTo>
                  <a:pt x="3277570" y="955699"/>
                </a:lnTo>
                <a:lnTo>
                  <a:pt x="3324057" y="939724"/>
                </a:lnTo>
                <a:lnTo>
                  <a:pt x="3369866" y="922623"/>
                </a:lnTo>
                <a:lnTo>
                  <a:pt x="3414956" y="904403"/>
                </a:lnTo>
                <a:lnTo>
                  <a:pt x="3629290" y="814421"/>
                </a:lnTo>
                <a:lnTo>
                  <a:pt x="2155827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8" y="465289"/>
            <a:ext cx="7558405" cy="614680"/>
          </a:xfrm>
          <a:custGeom>
            <a:avLst/>
            <a:gdLst/>
            <a:ahLst/>
            <a:cxnLst/>
            <a:rect l="l" t="t" r="r" b="b"/>
            <a:pathLst>
              <a:path w="7558405" h="614680">
                <a:moveTo>
                  <a:pt x="7558186" y="0"/>
                </a:moveTo>
                <a:lnTo>
                  <a:pt x="4749631" y="0"/>
                </a:lnTo>
                <a:lnTo>
                  <a:pt x="4698708" y="463"/>
                </a:lnTo>
                <a:lnTo>
                  <a:pt x="4647896" y="1850"/>
                </a:lnTo>
                <a:lnTo>
                  <a:pt x="4597215" y="4157"/>
                </a:lnTo>
                <a:lnTo>
                  <a:pt x="4546691" y="7379"/>
                </a:lnTo>
                <a:lnTo>
                  <a:pt x="4496344" y="11511"/>
                </a:lnTo>
                <a:lnTo>
                  <a:pt x="4446199" y="16549"/>
                </a:lnTo>
                <a:lnTo>
                  <a:pt x="4396279" y="22488"/>
                </a:lnTo>
                <a:lnTo>
                  <a:pt x="4346607" y="29325"/>
                </a:lnTo>
                <a:lnTo>
                  <a:pt x="4297204" y="37054"/>
                </a:lnTo>
                <a:lnTo>
                  <a:pt x="4248096" y="45671"/>
                </a:lnTo>
                <a:lnTo>
                  <a:pt x="4199304" y="55171"/>
                </a:lnTo>
                <a:lnTo>
                  <a:pt x="4150851" y="65551"/>
                </a:lnTo>
                <a:lnTo>
                  <a:pt x="4102762" y="76805"/>
                </a:lnTo>
                <a:lnTo>
                  <a:pt x="4055058" y="88930"/>
                </a:lnTo>
                <a:lnTo>
                  <a:pt x="4007762" y="101920"/>
                </a:lnTo>
                <a:lnTo>
                  <a:pt x="3960898" y="115771"/>
                </a:lnTo>
                <a:lnTo>
                  <a:pt x="3914489" y="130479"/>
                </a:lnTo>
                <a:lnTo>
                  <a:pt x="3868557" y="146039"/>
                </a:lnTo>
                <a:lnTo>
                  <a:pt x="3823031" y="162483"/>
                </a:lnTo>
                <a:lnTo>
                  <a:pt x="3778220" y="179697"/>
                </a:lnTo>
                <a:lnTo>
                  <a:pt x="3733859" y="197787"/>
                </a:lnTo>
                <a:lnTo>
                  <a:pt x="3309980" y="375759"/>
                </a:lnTo>
                <a:lnTo>
                  <a:pt x="3264890" y="393979"/>
                </a:lnTo>
                <a:lnTo>
                  <a:pt x="3219082" y="411079"/>
                </a:lnTo>
                <a:lnTo>
                  <a:pt x="3172595" y="427053"/>
                </a:lnTo>
                <a:lnTo>
                  <a:pt x="3125470" y="441893"/>
                </a:lnTo>
                <a:lnTo>
                  <a:pt x="3077747" y="455591"/>
                </a:lnTo>
                <a:lnTo>
                  <a:pt x="3029467" y="468138"/>
                </a:lnTo>
                <a:lnTo>
                  <a:pt x="2980669" y="479528"/>
                </a:lnTo>
                <a:lnTo>
                  <a:pt x="2931394" y="489752"/>
                </a:lnTo>
                <a:lnTo>
                  <a:pt x="2881683" y="498803"/>
                </a:lnTo>
                <a:lnTo>
                  <a:pt x="2831574" y="506672"/>
                </a:lnTo>
                <a:lnTo>
                  <a:pt x="2781110" y="513352"/>
                </a:lnTo>
                <a:lnTo>
                  <a:pt x="2730329" y="518835"/>
                </a:lnTo>
                <a:lnTo>
                  <a:pt x="2679272" y="523113"/>
                </a:lnTo>
                <a:lnTo>
                  <a:pt x="2627980" y="526179"/>
                </a:lnTo>
                <a:lnTo>
                  <a:pt x="2576492" y="528024"/>
                </a:lnTo>
                <a:lnTo>
                  <a:pt x="2524850" y="528641"/>
                </a:lnTo>
                <a:lnTo>
                  <a:pt x="0" y="528641"/>
                </a:lnTo>
                <a:lnTo>
                  <a:pt x="0" y="614321"/>
                </a:lnTo>
                <a:lnTo>
                  <a:pt x="2629825" y="614321"/>
                </a:lnTo>
                <a:lnTo>
                  <a:pt x="2681467" y="613705"/>
                </a:lnTo>
                <a:lnTo>
                  <a:pt x="2732955" y="611859"/>
                </a:lnTo>
                <a:lnTo>
                  <a:pt x="2784247" y="608794"/>
                </a:lnTo>
                <a:lnTo>
                  <a:pt x="2835303" y="604516"/>
                </a:lnTo>
                <a:lnTo>
                  <a:pt x="2886084" y="599032"/>
                </a:lnTo>
                <a:lnTo>
                  <a:pt x="2936548" y="592352"/>
                </a:lnTo>
                <a:lnTo>
                  <a:pt x="2986657" y="584483"/>
                </a:lnTo>
                <a:lnTo>
                  <a:pt x="3036369" y="575433"/>
                </a:lnTo>
                <a:lnTo>
                  <a:pt x="3085644" y="565208"/>
                </a:lnTo>
                <a:lnTo>
                  <a:pt x="3134441" y="553819"/>
                </a:lnTo>
                <a:lnTo>
                  <a:pt x="3182722" y="541271"/>
                </a:lnTo>
                <a:lnTo>
                  <a:pt x="3230445" y="527574"/>
                </a:lnTo>
                <a:lnTo>
                  <a:pt x="3277570" y="512734"/>
                </a:lnTo>
                <a:lnTo>
                  <a:pt x="3324057" y="496760"/>
                </a:lnTo>
                <a:lnTo>
                  <a:pt x="3369866" y="479659"/>
                </a:lnTo>
                <a:lnTo>
                  <a:pt x="3414956" y="461440"/>
                </a:lnTo>
                <a:lnTo>
                  <a:pt x="3838835" y="283467"/>
                </a:lnTo>
                <a:lnTo>
                  <a:pt x="3883195" y="265377"/>
                </a:lnTo>
                <a:lnTo>
                  <a:pt x="3928102" y="248126"/>
                </a:lnTo>
                <a:lnTo>
                  <a:pt x="3973533" y="231718"/>
                </a:lnTo>
                <a:lnTo>
                  <a:pt x="4019465" y="216158"/>
                </a:lnTo>
                <a:lnTo>
                  <a:pt x="4065874" y="201450"/>
                </a:lnTo>
                <a:lnTo>
                  <a:pt x="4112738" y="187598"/>
                </a:lnTo>
                <a:lnTo>
                  <a:pt x="4160033" y="174608"/>
                </a:lnTo>
                <a:lnTo>
                  <a:pt x="4207737" y="162483"/>
                </a:lnTo>
                <a:lnTo>
                  <a:pt x="4255827" y="151228"/>
                </a:lnTo>
                <a:lnTo>
                  <a:pt x="4304280" y="140848"/>
                </a:lnTo>
                <a:lnTo>
                  <a:pt x="4353072" y="131347"/>
                </a:lnTo>
                <a:lnTo>
                  <a:pt x="4402180" y="122729"/>
                </a:lnTo>
                <a:lnTo>
                  <a:pt x="4451583" y="115000"/>
                </a:lnTo>
                <a:lnTo>
                  <a:pt x="4501255" y="108163"/>
                </a:lnTo>
                <a:lnTo>
                  <a:pt x="4551176" y="102223"/>
                </a:lnTo>
                <a:lnTo>
                  <a:pt x="4601320" y="97185"/>
                </a:lnTo>
                <a:lnTo>
                  <a:pt x="4651667" y="93052"/>
                </a:lnTo>
                <a:lnTo>
                  <a:pt x="4702192" y="89830"/>
                </a:lnTo>
                <a:lnTo>
                  <a:pt x="4752872" y="87523"/>
                </a:lnTo>
                <a:lnTo>
                  <a:pt x="4803685" y="86136"/>
                </a:lnTo>
                <a:lnTo>
                  <a:pt x="7558186" y="85672"/>
                </a:lnTo>
                <a:lnTo>
                  <a:pt x="7558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934061" y="-3221413"/>
            <a:ext cx="5318760" cy="999633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1">
              <a:spcBef>
                <a:spcPts val="1575"/>
              </a:spcBef>
            </a:pP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 BRANCH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WIRC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55" dirty="0">
                <a:solidFill>
                  <a:srgbClr val="FFFFFF"/>
                </a:solidFill>
                <a:latin typeface="Calibri"/>
                <a:cs typeface="Calibri"/>
              </a:rPr>
              <a:t>ICAI</a:t>
            </a:r>
            <a:r>
              <a:rPr sz="2250" b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</a:t>
            </a:r>
            <a:endParaRPr sz="2250">
              <a:latin typeface="Calibri"/>
              <a:cs typeface="Calibri"/>
            </a:endParaRPr>
          </a:p>
          <a:p>
            <a:pPr marL="2672162">
              <a:spcBef>
                <a:spcPts val="1260"/>
              </a:spcBef>
            </a:pP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sz="18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45" dirty="0">
                <a:solidFill>
                  <a:srgbClr val="FFFFFF"/>
                </a:solidFill>
                <a:latin typeface="Calibri"/>
                <a:cs typeface="Calibri"/>
              </a:rPr>
              <a:t>REPORT-2019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561940" y="1061568"/>
            <a:ext cx="3611879" cy="801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 marR="5080">
              <a:lnSpc>
                <a:spcPct val="107900"/>
              </a:lnSpc>
              <a:spcBef>
                <a:spcPts val="100"/>
              </a:spcBef>
              <a:tabLst>
                <a:tab pos="1470070" algn="l"/>
              </a:tabLst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33.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ADVANCED INTEGRATED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COURSE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ON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MANAGEMENT  &amp;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 COMMUNICATION	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SKIILS </a:t>
            </a:r>
            <a:r>
              <a:rPr sz="1200" b="1" spc="10" dirty="0">
                <a:solidFill>
                  <a:srgbClr val="231F20"/>
                </a:solidFill>
                <a:latin typeface="Calibri"/>
                <a:cs typeface="Calibri"/>
              </a:rPr>
              <a:t>(MCS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)</a:t>
            </a:r>
            <a:r>
              <a:rPr sz="1200" b="1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  <a:p>
            <a:pPr marL="46991" marR="55246" indent="68582">
              <a:lnSpc>
                <a:spcPct val="107900"/>
              </a:lnSpc>
            </a:pPr>
            <a:r>
              <a:rPr sz="1200" b="1" spc="-30" dirty="0">
                <a:solidFill>
                  <a:srgbClr val="231F20"/>
                </a:solidFill>
                <a:latin typeface="Calibri"/>
                <a:cs typeface="Calibri"/>
              </a:rPr>
              <a:t>DATE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28TH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DECEMBER 2019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13TH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JANUARY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2019 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NO.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PARTICIPANTS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52204" y="7391580"/>
            <a:ext cx="4655597" cy="25864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52204" y="4657342"/>
            <a:ext cx="4655597" cy="25864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34228" y="2035961"/>
            <a:ext cx="4691547" cy="25998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592839" y="2187776"/>
            <a:ext cx="4374515" cy="2296795"/>
          </a:xfrm>
          <a:custGeom>
            <a:avLst/>
            <a:gdLst/>
            <a:ahLst/>
            <a:cxnLst/>
            <a:rect l="l" t="t" r="r" b="b"/>
            <a:pathLst>
              <a:path w="4374515" h="2296795">
                <a:moveTo>
                  <a:pt x="160574" y="0"/>
                </a:moveTo>
                <a:lnTo>
                  <a:pt x="4213745" y="0"/>
                </a:lnTo>
                <a:lnTo>
                  <a:pt x="4264360" y="6027"/>
                </a:lnTo>
                <a:lnTo>
                  <a:pt x="4308423" y="22788"/>
                </a:lnTo>
                <a:lnTo>
                  <a:pt x="4343236" y="48303"/>
                </a:lnTo>
                <a:lnTo>
                  <a:pt x="4366102" y="80592"/>
                </a:lnTo>
                <a:lnTo>
                  <a:pt x="4374324" y="117673"/>
                </a:lnTo>
                <a:lnTo>
                  <a:pt x="4374324" y="2178561"/>
                </a:lnTo>
                <a:lnTo>
                  <a:pt x="4343227" y="2247932"/>
                </a:lnTo>
                <a:lnTo>
                  <a:pt x="4308409" y="2273447"/>
                </a:lnTo>
                <a:lnTo>
                  <a:pt x="4264347" y="2290208"/>
                </a:lnTo>
                <a:lnTo>
                  <a:pt x="4213745" y="2296234"/>
                </a:lnTo>
                <a:lnTo>
                  <a:pt x="160574" y="2296234"/>
                </a:lnTo>
                <a:lnTo>
                  <a:pt x="109973" y="2290210"/>
                </a:lnTo>
                <a:lnTo>
                  <a:pt x="65912" y="2273453"/>
                </a:lnTo>
                <a:lnTo>
                  <a:pt x="31095" y="2247941"/>
                </a:lnTo>
                <a:lnTo>
                  <a:pt x="8224" y="2215652"/>
                </a:lnTo>
                <a:lnTo>
                  <a:pt x="0" y="2178561"/>
                </a:lnTo>
                <a:lnTo>
                  <a:pt x="0" y="117673"/>
                </a:lnTo>
                <a:lnTo>
                  <a:pt x="31086" y="48292"/>
                </a:lnTo>
                <a:lnTo>
                  <a:pt x="65898" y="22781"/>
                </a:lnTo>
                <a:lnTo>
                  <a:pt x="109960" y="6024"/>
                </a:lnTo>
                <a:lnTo>
                  <a:pt x="160574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92840" y="4802446"/>
            <a:ext cx="4374515" cy="2296795"/>
          </a:xfrm>
          <a:custGeom>
            <a:avLst/>
            <a:gdLst/>
            <a:ahLst/>
            <a:cxnLst/>
            <a:rect l="l" t="t" r="r" b="b"/>
            <a:pathLst>
              <a:path w="4374515" h="2296795">
                <a:moveTo>
                  <a:pt x="160574" y="0"/>
                </a:moveTo>
                <a:lnTo>
                  <a:pt x="4213745" y="0"/>
                </a:lnTo>
                <a:lnTo>
                  <a:pt x="4264360" y="6026"/>
                </a:lnTo>
                <a:lnTo>
                  <a:pt x="4308423" y="22787"/>
                </a:lnTo>
                <a:lnTo>
                  <a:pt x="4343236" y="48302"/>
                </a:lnTo>
                <a:lnTo>
                  <a:pt x="4366102" y="80590"/>
                </a:lnTo>
                <a:lnTo>
                  <a:pt x="4374324" y="117673"/>
                </a:lnTo>
                <a:lnTo>
                  <a:pt x="4374324" y="2178561"/>
                </a:lnTo>
                <a:lnTo>
                  <a:pt x="4343227" y="2247931"/>
                </a:lnTo>
                <a:lnTo>
                  <a:pt x="4308409" y="2273446"/>
                </a:lnTo>
                <a:lnTo>
                  <a:pt x="4264347" y="2290207"/>
                </a:lnTo>
                <a:lnTo>
                  <a:pt x="4213745" y="2296234"/>
                </a:lnTo>
                <a:lnTo>
                  <a:pt x="160574" y="2296234"/>
                </a:lnTo>
                <a:lnTo>
                  <a:pt x="109973" y="2290210"/>
                </a:lnTo>
                <a:lnTo>
                  <a:pt x="65912" y="2273453"/>
                </a:lnTo>
                <a:lnTo>
                  <a:pt x="31095" y="2247941"/>
                </a:lnTo>
                <a:lnTo>
                  <a:pt x="8224" y="2215652"/>
                </a:lnTo>
                <a:lnTo>
                  <a:pt x="0" y="2178561"/>
                </a:lnTo>
                <a:lnTo>
                  <a:pt x="0" y="117673"/>
                </a:lnTo>
                <a:lnTo>
                  <a:pt x="31086" y="48292"/>
                </a:lnTo>
                <a:lnTo>
                  <a:pt x="65898" y="22781"/>
                </a:lnTo>
                <a:lnTo>
                  <a:pt x="109960" y="6024"/>
                </a:lnTo>
                <a:lnTo>
                  <a:pt x="160574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592839" y="7536684"/>
            <a:ext cx="4374515" cy="2296795"/>
          </a:xfrm>
          <a:custGeom>
            <a:avLst/>
            <a:gdLst/>
            <a:ahLst/>
            <a:cxnLst/>
            <a:rect l="l" t="t" r="r" b="b"/>
            <a:pathLst>
              <a:path w="4374515" h="2296795">
                <a:moveTo>
                  <a:pt x="160574" y="0"/>
                </a:moveTo>
                <a:lnTo>
                  <a:pt x="4213745" y="0"/>
                </a:lnTo>
                <a:lnTo>
                  <a:pt x="4264360" y="6026"/>
                </a:lnTo>
                <a:lnTo>
                  <a:pt x="4308423" y="22787"/>
                </a:lnTo>
                <a:lnTo>
                  <a:pt x="4343236" y="48302"/>
                </a:lnTo>
                <a:lnTo>
                  <a:pt x="4366102" y="80590"/>
                </a:lnTo>
                <a:lnTo>
                  <a:pt x="4374324" y="117673"/>
                </a:lnTo>
                <a:lnTo>
                  <a:pt x="4374324" y="2178561"/>
                </a:lnTo>
                <a:lnTo>
                  <a:pt x="4343227" y="2247931"/>
                </a:lnTo>
                <a:lnTo>
                  <a:pt x="4308409" y="2273446"/>
                </a:lnTo>
                <a:lnTo>
                  <a:pt x="4264347" y="2290207"/>
                </a:lnTo>
                <a:lnTo>
                  <a:pt x="4213745" y="2296234"/>
                </a:lnTo>
                <a:lnTo>
                  <a:pt x="160574" y="2296234"/>
                </a:lnTo>
                <a:lnTo>
                  <a:pt x="109973" y="2290210"/>
                </a:lnTo>
                <a:lnTo>
                  <a:pt x="65912" y="2273453"/>
                </a:lnTo>
                <a:lnTo>
                  <a:pt x="31095" y="2247941"/>
                </a:lnTo>
                <a:lnTo>
                  <a:pt x="8224" y="2215652"/>
                </a:lnTo>
                <a:lnTo>
                  <a:pt x="0" y="2178561"/>
                </a:lnTo>
                <a:lnTo>
                  <a:pt x="0" y="117673"/>
                </a:lnTo>
                <a:lnTo>
                  <a:pt x="31086" y="48292"/>
                </a:lnTo>
                <a:lnTo>
                  <a:pt x="65898" y="22781"/>
                </a:lnTo>
                <a:lnTo>
                  <a:pt x="109960" y="6024"/>
                </a:lnTo>
                <a:lnTo>
                  <a:pt x="160574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" y="1270334"/>
            <a:ext cx="1508125" cy="539115"/>
          </a:xfrm>
          <a:custGeom>
            <a:avLst/>
            <a:gdLst/>
            <a:ahLst/>
            <a:cxnLst/>
            <a:rect l="l" t="t" r="r" b="b"/>
            <a:pathLst>
              <a:path w="1508125" h="539114">
                <a:moveTo>
                  <a:pt x="1262343" y="0"/>
                </a:moveTo>
                <a:lnTo>
                  <a:pt x="0" y="0"/>
                </a:lnTo>
                <a:lnTo>
                  <a:pt x="0" y="539113"/>
                </a:lnTo>
                <a:lnTo>
                  <a:pt x="1262343" y="539113"/>
                </a:lnTo>
                <a:lnTo>
                  <a:pt x="1306317" y="534747"/>
                </a:lnTo>
                <a:lnTo>
                  <a:pt x="1347774" y="522169"/>
                </a:lnTo>
                <a:lnTo>
                  <a:pt x="1386004" y="502156"/>
                </a:lnTo>
                <a:lnTo>
                  <a:pt x="1420298" y="475487"/>
                </a:lnTo>
                <a:lnTo>
                  <a:pt x="1449947" y="442941"/>
                </a:lnTo>
                <a:lnTo>
                  <a:pt x="1474242" y="405297"/>
                </a:lnTo>
                <a:lnTo>
                  <a:pt x="1492474" y="363333"/>
                </a:lnTo>
                <a:lnTo>
                  <a:pt x="1503933" y="317828"/>
                </a:lnTo>
                <a:lnTo>
                  <a:pt x="1507910" y="269553"/>
                </a:lnTo>
                <a:lnTo>
                  <a:pt x="1503935" y="221284"/>
                </a:lnTo>
                <a:lnTo>
                  <a:pt x="1492482" y="175779"/>
                </a:lnTo>
                <a:lnTo>
                  <a:pt x="1474258" y="133815"/>
                </a:lnTo>
                <a:lnTo>
                  <a:pt x="1449971" y="96171"/>
                </a:lnTo>
                <a:lnTo>
                  <a:pt x="1420328" y="63625"/>
                </a:lnTo>
                <a:lnTo>
                  <a:pt x="1386036" y="36957"/>
                </a:lnTo>
                <a:lnTo>
                  <a:pt x="1347803" y="16944"/>
                </a:lnTo>
                <a:lnTo>
                  <a:pt x="1306336" y="4365"/>
                </a:lnTo>
                <a:lnTo>
                  <a:pt x="1262343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12595" y="1273928"/>
            <a:ext cx="779780" cy="46102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1">
              <a:spcBef>
                <a:spcPts val="114"/>
              </a:spcBef>
            </a:pPr>
            <a:r>
              <a:rPr sz="2900" b="1" spc="245" dirty="0">
                <a:solidFill>
                  <a:srgbClr val="FFFFFF"/>
                </a:solidFill>
                <a:latin typeface="Calibri"/>
                <a:cs typeface="Calibri"/>
              </a:rPr>
              <a:t>MC</a:t>
            </a:r>
            <a:r>
              <a:rPr sz="2900" b="1" spc="-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2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9128" y="1885984"/>
            <a:ext cx="5468769" cy="26838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" y="10403598"/>
            <a:ext cx="7560309" cy="288925"/>
          </a:xfrm>
          <a:custGeom>
            <a:avLst/>
            <a:gdLst/>
            <a:ahLst/>
            <a:cxnLst/>
            <a:rect l="l" t="t" r="r" b="b"/>
            <a:pathLst>
              <a:path w="7560309" h="288925">
                <a:moveTo>
                  <a:pt x="0" y="288403"/>
                </a:moveTo>
                <a:lnTo>
                  <a:pt x="7559999" y="288403"/>
                </a:lnTo>
                <a:lnTo>
                  <a:pt x="7559999" y="0"/>
                </a:lnTo>
                <a:lnTo>
                  <a:pt x="0" y="0"/>
                </a:lnTo>
                <a:lnTo>
                  <a:pt x="0" y="288403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49498" y="10403598"/>
            <a:ext cx="2179320" cy="288925"/>
          </a:xfrm>
          <a:custGeom>
            <a:avLst/>
            <a:gdLst/>
            <a:ahLst/>
            <a:cxnLst/>
            <a:rect l="l" t="t" r="r" b="b"/>
            <a:pathLst>
              <a:path w="2179320" h="288925">
                <a:moveTo>
                  <a:pt x="2178716" y="0"/>
                </a:moveTo>
                <a:lnTo>
                  <a:pt x="1240045" y="0"/>
                </a:lnTo>
                <a:lnTo>
                  <a:pt x="0" y="288403"/>
                </a:lnTo>
                <a:lnTo>
                  <a:pt x="1693480" y="288403"/>
                </a:lnTo>
                <a:lnTo>
                  <a:pt x="2178716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42979" y="10403598"/>
            <a:ext cx="4117340" cy="288925"/>
          </a:xfrm>
          <a:custGeom>
            <a:avLst/>
            <a:gdLst/>
            <a:ahLst/>
            <a:cxnLst/>
            <a:rect l="l" t="t" r="r" b="b"/>
            <a:pathLst>
              <a:path w="4117340" h="288925">
                <a:moveTo>
                  <a:pt x="4117020" y="0"/>
                </a:moveTo>
                <a:lnTo>
                  <a:pt x="485235" y="0"/>
                </a:lnTo>
                <a:lnTo>
                  <a:pt x="0" y="288403"/>
                </a:lnTo>
                <a:lnTo>
                  <a:pt x="4117020" y="288403"/>
                </a:lnTo>
                <a:lnTo>
                  <a:pt x="4117020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-1136" y="10229693"/>
            <a:ext cx="7103745" cy="108585"/>
          </a:xfrm>
          <a:custGeom>
            <a:avLst/>
            <a:gdLst/>
            <a:ahLst/>
            <a:cxnLst/>
            <a:rect l="l" t="t" r="r" b="b"/>
            <a:pathLst>
              <a:path w="7103745" h="108584">
                <a:moveTo>
                  <a:pt x="6953187" y="0"/>
                </a:moveTo>
                <a:lnTo>
                  <a:pt x="0" y="0"/>
                </a:lnTo>
                <a:lnTo>
                  <a:pt x="0" y="108572"/>
                </a:lnTo>
                <a:lnTo>
                  <a:pt x="7103549" y="108572"/>
                </a:lnTo>
                <a:lnTo>
                  <a:pt x="7091734" y="66308"/>
                </a:lnTo>
                <a:lnTo>
                  <a:pt x="7059512" y="31797"/>
                </a:lnTo>
                <a:lnTo>
                  <a:pt x="7011719" y="8531"/>
                </a:lnTo>
                <a:lnTo>
                  <a:pt x="695318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27415" y="398385"/>
            <a:ext cx="4524375" cy="471805"/>
          </a:xfrm>
          <a:custGeom>
            <a:avLst/>
            <a:gdLst/>
            <a:ahLst/>
            <a:cxnLst/>
            <a:rect l="l" t="t" r="r" b="b"/>
            <a:pathLst>
              <a:path w="4524375" h="471805">
                <a:moveTo>
                  <a:pt x="0" y="471622"/>
                </a:moveTo>
                <a:lnTo>
                  <a:pt x="4523831" y="471622"/>
                </a:lnTo>
                <a:lnTo>
                  <a:pt x="4523831" y="0"/>
                </a:lnTo>
                <a:lnTo>
                  <a:pt x="0" y="0"/>
                </a:lnTo>
                <a:lnTo>
                  <a:pt x="0" y="471622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0001" y="0"/>
            <a:ext cx="7371715" cy="1057910"/>
          </a:xfrm>
          <a:custGeom>
            <a:avLst/>
            <a:gdLst/>
            <a:ahLst/>
            <a:cxnLst/>
            <a:rect l="l" t="t" r="r" b="b"/>
            <a:pathLst>
              <a:path w="7371715" h="1057910">
                <a:moveTo>
                  <a:pt x="7371245" y="0"/>
                </a:moveTo>
                <a:lnTo>
                  <a:pt x="0" y="0"/>
                </a:lnTo>
                <a:lnTo>
                  <a:pt x="0" y="1057291"/>
                </a:lnTo>
                <a:lnTo>
                  <a:pt x="2564780" y="1057291"/>
                </a:lnTo>
                <a:lnTo>
                  <a:pt x="2615145" y="1056674"/>
                </a:lnTo>
                <a:lnTo>
                  <a:pt x="2665359" y="1054829"/>
                </a:lnTo>
                <a:lnTo>
                  <a:pt x="2715383" y="1051763"/>
                </a:lnTo>
                <a:lnTo>
                  <a:pt x="2765176" y="1047485"/>
                </a:lnTo>
                <a:lnTo>
                  <a:pt x="2814701" y="1042001"/>
                </a:lnTo>
                <a:lnTo>
                  <a:pt x="2863918" y="1035321"/>
                </a:lnTo>
                <a:lnTo>
                  <a:pt x="2912787" y="1027451"/>
                </a:lnTo>
                <a:lnTo>
                  <a:pt x="2961269" y="1018400"/>
                </a:lnTo>
                <a:lnTo>
                  <a:pt x="3009325" y="1008175"/>
                </a:lnTo>
                <a:lnTo>
                  <a:pt x="3056916" y="996785"/>
                </a:lnTo>
                <a:lnTo>
                  <a:pt x="3104002" y="984237"/>
                </a:lnTo>
                <a:lnTo>
                  <a:pt x="3150545" y="970539"/>
                </a:lnTo>
                <a:lnTo>
                  <a:pt x="3196504" y="955699"/>
                </a:lnTo>
                <a:lnTo>
                  <a:pt x="3241842" y="939724"/>
                </a:lnTo>
                <a:lnTo>
                  <a:pt x="3286518" y="922623"/>
                </a:lnTo>
                <a:lnTo>
                  <a:pt x="3330493" y="904403"/>
                </a:lnTo>
                <a:lnTo>
                  <a:pt x="3743885" y="726437"/>
                </a:lnTo>
                <a:lnTo>
                  <a:pt x="3789326" y="707465"/>
                </a:lnTo>
                <a:lnTo>
                  <a:pt x="3835353" y="689418"/>
                </a:lnTo>
                <a:lnTo>
                  <a:pt x="3881941" y="672301"/>
                </a:lnTo>
                <a:lnTo>
                  <a:pt x="3929064" y="656120"/>
                </a:lnTo>
                <a:lnTo>
                  <a:pt x="3976696" y="640879"/>
                </a:lnTo>
                <a:lnTo>
                  <a:pt x="4024810" y="626583"/>
                </a:lnTo>
                <a:lnTo>
                  <a:pt x="4073380" y="613239"/>
                </a:lnTo>
                <a:lnTo>
                  <a:pt x="4122382" y="600850"/>
                </a:lnTo>
                <a:lnTo>
                  <a:pt x="4171788" y="589423"/>
                </a:lnTo>
                <a:lnTo>
                  <a:pt x="4221573" y="578962"/>
                </a:lnTo>
                <a:lnTo>
                  <a:pt x="4271710" y="569473"/>
                </a:lnTo>
                <a:lnTo>
                  <a:pt x="4322175" y="560960"/>
                </a:lnTo>
                <a:lnTo>
                  <a:pt x="4372940" y="553430"/>
                </a:lnTo>
                <a:lnTo>
                  <a:pt x="4423980" y="546887"/>
                </a:lnTo>
                <a:lnTo>
                  <a:pt x="4475269" y="541336"/>
                </a:lnTo>
                <a:lnTo>
                  <a:pt x="4526780" y="536783"/>
                </a:lnTo>
                <a:lnTo>
                  <a:pt x="4578489" y="533232"/>
                </a:lnTo>
                <a:lnTo>
                  <a:pt x="4630369" y="530690"/>
                </a:lnTo>
                <a:lnTo>
                  <a:pt x="4682393" y="529161"/>
                </a:lnTo>
                <a:lnTo>
                  <a:pt x="7371245" y="528650"/>
                </a:lnTo>
                <a:lnTo>
                  <a:pt x="7371245" y="0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33663" y="2"/>
            <a:ext cx="3314700" cy="814705"/>
          </a:xfrm>
          <a:custGeom>
            <a:avLst/>
            <a:gdLst/>
            <a:ahLst/>
            <a:cxnLst/>
            <a:rect l="l" t="t" r="r" b="b"/>
            <a:pathLst>
              <a:path w="3314700" h="814705">
                <a:moveTo>
                  <a:pt x="1466841" y="0"/>
                </a:moveTo>
                <a:lnTo>
                  <a:pt x="0" y="0"/>
                </a:lnTo>
                <a:lnTo>
                  <a:pt x="1403633" y="814421"/>
                </a:lnTo>
                <a:lnTo>
                  <a:pt x="1603245" y="726437"/>
                </a:lnTo>
                <a:lnTo>
                  <a:pt x="1647630" y="707465"/>
                </a:lnTo>
                <a:lnTo>
                  <a:pt x="1692589" y="689418"/>
                </a:lnTo>
                <a:lnTo>
                  <a:pt x="1738094" y="672301"/>
                </a:lnTo>
                <a:lnTo>
                  <a:pt x="1784122" y="656120"/>
                </a:lnTo>
                <a:lnTo>
                  <a:pt x="1830647" y="640879"/>
                </a:lnTo>
                <a:lnTo>
                  <a:pt x="1877643" y="626583"/>
                </a:lnTo>
                <a:lnTo>
                  <a:pt x="1925085" y="613239"/>
                </a:lnTo>
                <a:lnTo>
                  <a:pt x="1972948" y="600850"/>
                </a:lnTo>
                <a:lnTo>
                  <a:pt x="2021207" y="589423"/>
                </a:lnTo>
                <a:lnTo>
                  <a:pt x="2069835" y="578962"/>
                </a:lnTo>
                <a:lnTo>
                  <a:pt x="2118807" y="569473"/>
                </a:lnTo>
                <a:lnTo>
                  <a:pt x="2168099" y="560960"/>
                </a:lnTo>
                <a:lnTo>
                  <a:pt x="2217685" y="553430"/>
                </a:lnTo>
                <a:lnTo>
                  <a:pt x="2267539" y="546887"/>
                </a:lnTo>
                <a:lnTo>
                  <a:pt x="2317637" y="541336"/>
                </a:lnTo>
                <a:lnTo>
                  <a:pt x="2367952" y="536783"/>
                </a:lnTo>
                <a:lnTo>
                  <a:pt x="2418459" y="533232"/>
                </a:lnTo>
                <a:lnTo>
                  <a:pt x="2469134" y="530690"/>
                </a:lnTo>
                <a:lnTo>
                  <a:pt x="2519950" y="529161"/>
                </a:lnTo>
                <a:lnTo>
                  <a:pt x="2570882" y="528650"/>
                </a:lnTo>
                <a:lnTo>
                  <a:pt x="3314252" y="528650"/>
                </a:lnTo>
                <a:lnTo>
                  <a:pt x="1466841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85198" y="870007"/>
            <a:ext cx="826135" cy="187325"/>
          </a:xfrm>
          <a:custGeom>
            <a:avLst/>
            <a:gdLst/>
            <a:ahLst/>
            <a:cxnLst/>
            <a:rect l="l" t="t" r="r" b="b"/>
            <a:pathLst>
              <a:path w="826135" h="187325">
                <a:moveTo>
                  <a:pt x="825991" y="0"/>
                </a:moveTo>
                <a:lnTo>
                  <a:pt x="747898" y="34408"/>
                </a:lnTo>
                <a:lnTo>
                  <a:pt x="702059" y="53800"/>
                </a:lnTo>
                <a:lnTo>
                  <a:pt x="655444" y="71920"/>
                </a:lnTo>
                <a:lnTo>
                  <a:pt x="608100" y="88757"/>
                </a:lnTo>
                <a:lnTo>
                  <a:pt x="560073" y="104302"/>
                </a:lnTo>
                <a:lnTo>
                  <a:pt x="511409" y="118545"/>
                </a:lnTo>
                <a:lnTo>
                  <a:pt x="462155" y="131477"/>
                </a:lnTo>
                <a:lnTo>
                  <a:pt x="412358" y="143088"/>
                </a:lnTo>
                <a:lnTo>
                  <a:pt x="362064" y="153369"/>
                </a:lnTo>
                <a:lnTo>
                  <a:pt x="311319" y="162310"/>
                </a:lnTo>
                <a:lnTo>
                  <a:pt x="260171" y="169901"/>
                </a:lnTo>
                <a:lnTo>
                  <a:pt x="208665" y="176134"/>
                </a:lnTo>
                <a:lnTo>
                  <a:pt x="156849" y="180998"/>
                </a:lnTo>
                <a:lnTo>
                  <a:pt x="104768" y="184485"/>
                </a:lnTo>
                <a:lnTo>
                  <a:pt x="52469" y="186583"/>
                </a:lnTo>
                <a:lnTo>
                  <a:pt x="0" y="187285"/>
                </a:lnTo>
                <a:lnTo>
                  <a:pt x="52470" y="186583"/>
                </a:lnTo>
                <a:lnTo>
                  <a:pt x="104769" y="184485"/>
                </a:lnTo>
                <a:lnTo>
                  <a:pt x="156851" y="180998"/>
                </a:lnTo>
                <a:lnTo>
                  <a:pt x="208669" y="176134"/>
                </a:lnTo>
                <a:lnTo>
                  <a:pt x="260177" y="169901"/>
                </a:lnTo>
                <a:lnTo>
                  <a:pt x="311327" y="162309"/>
                </a:lnTo>
                <a:lnTo>
                  <a:pt x="362075" y="153368"/>
                </a:lnTo>
                <a:lnTo>
                  <a:pt x="412372" y="143087"/>
                </a:lnTo>
                <a:lnTo>
                  <a:pt x="462173" y="131475"/>
                </a:lnTo>
                <a:lnTo>
                  <a:pt x="511431" y="118542"/>
                </a:lnTo>
                <a:lnTo>
                  <a:pt x="560099" y="104298"/>
                </a:lnTo>
                <a:lnTo>
                  <a:pt x="608131" y="88752"/>
                </a:lnTo>
                <a:lnTo>
                  <a:pt x="655480" y="71913"/>
                </a:lnTo>
                <a:lnTo>
                  <a:pt x="702100" y="53792"/>
                </a:lnTo>
                <a:lnTo>
                  <a:pt x="747945" y="34397"/>
                </a:lnTo>
                <a:lnTo>
                  <a:pt x="825991" y="0"/>
                </a:lnTo>
                <a:close/>
              </a:path>
            </a:pathLst>
          </a:custGeom>
          <a:solidFill>
            <a:srgbClr val="D28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6" y="0"/>
            <a:ext cx="3629660" cy="1057910"/>
          </a:xfrm>
          <a:custGeom>
            <a:avLst/>
            <a:gdLst/>
            <a:ahLst/>
            <a:cxnLst/>
            <a:rect l="l" t="t" r="r" b="b"/>
            <a:pathLst>
              <a:path w="3629660" h="1057910">
                <a:moveTo>
                  <a:pt x="2155827" y="0"/>
                </a:moveTo>
                <a:lnTo>
                  <a:pt x="0" y="0"/>
                </a:lnTo>
                <a:lnTo>
                  <a:pt x="0" y="1057291"/>
                </a:lnTo>
                <a:lnTo>
                  <a:pt x="2629825" y="1057291"/>
                </a:lnTo>
                <a:lnTo>
                  <a:pt x="2681467" y="1056674"/>
                </a:lnTo>
                <a:lnTo>
                  <a:pt x="2732955" y="1054829"/>
                </a:lnTo>
                <a:lnTo>
                  <a:pt x="2784247" y="1051763"/>
                </a:lnTo>
                <a:lnTo>
                  <a:pt x="2835303" y="1047485"/>
                </a:lnTo>
                <a:lnTo>
                  <a:pt x="2886084" y="1042001"/>
                </a:lnTo>
                <a:lnTo>
                  <a:pt x="2936548" y="1035321"/>
                </a:lnTo>
                <a:lnTo>
                  <a:pt x="2986657" y="1027451"/>
                </a:lnTo>
                <a:lnTo>
                  <a:pt x="3036369" y="1018400"/>
                </a:lnTo>
                <a:lnTo>
                  <a:pt x="3085644" y="1008175"/>
                </a:lnTo>
                <a:lnTo>
                  <a:pt x="3134441" y="996785"/>
                </a:lnTo>
                <a:lnTo>
                  <a:pt x="3182722" y="984237"/>
                </a:lnTo>
                <a:lnTo>
                  <a:pt x="3230445" y="970539"/>
                </a:lnTo>
                <a:lnTo>
                  <a:pt x="3277570" y="955699"/>
                </a:lnTo>
                <a:lnTo>
                  <a:pt x="3324057" y="939724"/>
                </a:lnTo>
                <a:lnTo>
                  <a:pt x="3369866" y="922623"/>
                </a:lnTo>
                <a:lnTo>
                  <a:pt x="3414956" y="904403"/>
                </a:lnTo>
                <a:lnTo>
                  <a:pt x="3629290" y="814421"/>
                </a:lnTo>
                <a:lnTo>
                  <a:pt x="2155827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08" y="465289"/>
            <a:ext cx="7558405" cy="614680"/>
          </a:xfrm>
          <a:custGeom>
            <a:avLst/>
            <a:gdLst/>
            <a:ahLst/>
            <a:cxnLst/>
            <a:rect l="l" t="t" r="r" b="b"/>
            <a:pathLst>
              <a:path w="7558405" h="614680">
                <a:moveTo>
                  <a:pt x="7558186" y="0"/>
                </a:moveTo>
                <a:lnTo>
                  <a:pt x="4749631" y="0"/>
                </a:lnTo>
                <a:lnTo>
                  <a:pt x="4698708" y="463"/>
                </a:lnTo>
                <a:lnTo>
                  <a:pt x="4647896" y="1850"/>
                </a:lnTo>
                <a:lnTo>
                  <a:pt x="4597215" y="4157"/>
                </a:lnTo>
                <a:lnTo>
                  <a:pt x="4546691" y="7379"/>
                </a:lnTo>
                <a:lnTo>
                  <a:pt x="4496344" y="11511"/>
                </a:lnTo>
                <a:lnTo>
                  <a:pt x="4446199" y="16549"/>
                </a:lnTo>
                <a:lnTo>
                  <a:pt x="4396279" y="22488"/>
                </a:lnTo>
                <a:lnTo>
                  <a:pt x="4346607" y="29325"/>
                </a:lnTo>
                <a:lnTo>
                  <a:pt x="4297204" y="37054"/>
                </a:lnTo>
                <a:lnTo>
                  <a:pt x="4248096" y="45671"/>
                </a:lnTo>
                <a:lnTo>
                  <a:pt x="4199304" y="55171"/>
                </a:lnTo>
                <a:lnTo>
                  <a:pt x="4150851" y="65551"/>
                </a:lnTo>
                <a:lnTo>
                  <a:pt x="4102762" y="76805"/>
                </a:lnTo>
                <a:lnTo>
                  <a:pt x="4055058" y="88930"/>
                </a:lnTo>
                <a:lnTo>
                  <a:pt x="4007762" y="101920"/>
                </a:lnTo>
                <a:lnTo>
                  <a:pt x="3960898" y="115771"/>
                </a:lnTo>
                <a:lnTo>
                  <a:pt x="3914489" y="130479"/>
                </a:lnTo>
                <a:lnTo>
                  <a:pt x="3868557" y="146039"/>
                </a:lnTo>
                <a:lnTo>
                  <a:pt x="3823031" y="162483"/>
                </a:lnTo>
                <a:lnTo>
                  <a:pt x="3778220" y="179697"/>
                </a:lnTo>
                <a:lnTo>
                  <a:pt x="3733859" y="197787"/>
                </a:lnTo>
                <a:lnTo>
                  <a:pt x="3309980" y="375759"/>
                </a:lnTo>
                <a:lnTo>
                  <a:pt x="3264890" y="393979"/>
                </a:lnTo>
                <a:lnTo>
                  <a:pt x="3219082" y="411079"/>
                </a:lnTo>
                <a:lnTo>
                  <a:pt x="3172595" y="427053"/>
                </a:lnTo>
                <a:lnTo>
                  <a:pt x="3125470" y="441893"/>
                </a:lnTo>
                <a:lnTo>
                  <a:pt x="3077747" y="455591"/>
                </a:lnTo>
                <a:lnTo>
                  <a:pt x="3029467" y="468138"/>
                </a:lnTo>
                <a:lnTo>
                  <a:pt x="2980669" y="479528"/>
                </a:lnTo>
                <a:lnTo>
                  <a:pt x="2931394" y="489752"/>
                </a:lnTo>
                <a:lnTo>
                  <a:pt x="2881683" y="498803"/>
                </a:lnTo>
                <a:lnTo>
                  <a:pt x="2831574" y="506672"/>
                </a:lnTo>
                <a:lnTo>
                  <a:pt x="2781110" y="513352"/>
                </a:lnTo>
                <a:lnTo>
                  <a:pt x="2730329" y="518835"/>
                </a:lnTo>
                <a:lnTo>
                  <a:pt x="2679272" y="523113"/>
                </a:lnTo>
                <a:lnTo>
                  <a:pt x="2627980" y="526179"/>
                </a:lnTo>
                <a:lnTo>
                  <a:pt x="2576492" y="528024"/>
                </a:lnTo>
                <a:lnTo>
                  <a:pt x="2524850" y="528641"/>
                </a:lnTo>
                <a:lnTo>
                  <a:pt x="0" y="528641"/>
                </a:lnTo>
                <a:lnTo>
                  <a:pt x="0" y="614321"/>
                </a:lnTo>
                <a:lnTo>
                  <a:pt x="2629825" y="614321"/>
                </a:lnTo>
                <a:lnTo>
                  <a:pt x="2681467" y="613705"/>
                </a:lnTo>
                <a:lnTo>
                  <a:pt x="2732955" y="611859"/>
                </a:lnTo>
                <a:lnTo>
                  <a:pt x="2784247" y="608794"/>
                </a:lnTo>
                <a:lnTo>
                  <a:pt x="2835303" y="604516"/>
                </a:lnTo>
                <a:lnTo>
                  <a:pt x="2886084" y="599032"/>
                </a:lnTo>
                <a:lnTo>
                  <a:pt x="2936548" y="592352"/>
                </a:lnTo>
                <a:lnTo>
                  <a:pt x="2986657" y="584483"/>
                </a:lnTo>
                <a:lnTo>
                  <a:pt x="3036369" y="575433"/>
                </a:lnTo>
                <a:lnTo>
                  <a:pt x="3085644" y="565208"/>
                </a:lnTo>
                <a:lnTo>
                  <a:pt x="3134441" y="553819"/>
                </a:lnTo>
                <a:lnTo>
                  <a:pt x="3182722" y="541271"/>
                </a:lnTo>
                <a:lnTo>
                  <a:pt x="3230445" y="527574"/>
                </a:lnTo>
                <a:lnTo>
                  <a:pt x="3277570" y="512734"/>
                </a:lnTo>
                <a:lnTo>
                  <a:pt x="3324057" y="496760"/>
                </a:lnTo>
                <a:lnTo>
                  <a:pt x="3369866" y="479659"/>
                </a:lnTo>
                <a:lnTo>
                  <a:pt x="3414956" y="461440"/>
                </a:lnTo>
                <a:lnTo>
                  <a:pt x="3838835" y="283467"/>
                </a:lnTo>
                <a:lnTo>
                  <a:pt x="3883195" y="265377"/>
                </a:lnTo>
                <a:lnTo>
                  <a:pt x="3928102" y="248126"/>
                </a:lnTo>
                <a:lnTo>
                  <a:pt x="3973533" y="231718"/>
                </a:lnTo>
                <a:lnTo>
                  <a:pt x="4019465" y="216158"/>
                </a:lnTo>
                <a:lnTo>
                  <a:pt x="4065874" y="201450"/>
                </a:lnTo>
                <a:lnTo>
                  <a:pt x="4112738" y="187598"/>
                </a:lnTo>
                <a:lnTo>
                  <a:pt x="4160033" y="174608"/>
                </a:lnTo>
                <a:lnTo>
                  <a:pt x="4207737" y="162483"/>
                </a:lnTo>
                <a:lnTo>
                  <a:pt x="4255827" y="151228"/>
                </a:lnTo>
                <a:lnTo>
                  <a:pt x="4304280" y="140848"/>
                </a:lnTo>
                <a:lnTo>
                  <a:pt x="4353072" y="131347"/>
                </a:lnTo>
                <a:lnTo>
                  <a:pt x="4402180" y="122729"/>
                </a:lnTo>
                <a:lnTo>
                  <a:pt x="4451583" y="115000"/>
                </a:lnTo>
                <a:lnTo>
                  <a:pt x="4501255" y="108163"/>
                </a:lnTo>
                <a:lnTo>
                  <a:pt x="4551176" y="102223"/>
                </a:lnTo>
                <a:lnTo>
                  <a:pt x="4601320" y="97185"/>
                </a:lnTo>
                <a:lnTo>
                  <a:pt x="4651667" y="93052"/>
                </a:lnTo>
                <a:lnTo>
                  <a:pt x="4702192" y="89830"/>
                </a:lnTo>
                <a:lnTo>
                  <a:pt x="4752872" y="87523"/>
                </a:lnTo>
                <a:lnTo>
                  <a:pt x="4803685" y="86136"/>
                </a:lnTo>
                <a:lnTo>
                  <a:pt x="7558186" y="85672"/>
                </a:lnTo>
                <a:lnTo>
                  <a:pt x="7558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934061" y="-3221413"/>
            <a:ext cx="5318760" cy="999633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1">
              <a:spcBef>
                <a:spcPts val="1575"/>
              </a:spcBef>
            </a:pP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 BRANCH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WIRC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55" dirty="0">
                <a:solidFill>
                  <a:srgbClr val="FFFFFF"/>
                </a:solidFill>
                <a:latin typeface="Calibri"/>
                <a:cs typeface="Calibri"/>
              </a:rPr>
              <a:t>ICAI</a:t>
            </a:r>
            <a:r>
              <a:rPr sz="2250" b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</a:t>
            </a:r>
            <a:endParaRPr sz="2250">
              <a:latin typeface="Calibri"/>
              <a:cs typeface="Calibri"/>
            </a:endParaRPr>
          </a:p>
          <a:p>
            <a:pPr marL="2672162">
              <a:spcBef>
                <a:spcPts val="1260"/>
              </a:spcBef>
            </a:pP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sz="18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45" dirty="0">
                <a:solidFill>
                  <a:srgbClr val="FFFFFF"/>
                </a:solidFill>
                <a:latin typeface="Calibri"/>
                <a:cs typeface="Calibri"/>
              </a:rPr>
              <a:t>REPORT-2019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561956" y="1061566"/>
            <a:ext cx="2914650" cy="4024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3373" marR="5080" indent="-241308">
              <a:lnSpc>
                <a:spcPct val="1079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34 •CANDLE MARCH FOR MARTYR </a:t>
            </a:r>
            <a:r>
              <a:rPr sz="1200" b="1" spc="-25" dirty="0">
                <a:solidFill>
                  <a:srgbClr val="231F20"/>
                </a:solidFill>
                <a:latin typeface="Calibri"/>
                <a:cs typeface="Calibri"/>
              </a:rPr>
              <a:t>JAWAN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IN  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PULWAMA </a:t>
            </a:r>
            <a:r>
              <a:rPr sz="1200" b="1" spc="-30" dirty="0">
                <a:solidFill>
                  <a:srgbClr val="231F20"/>
                </a:solidFill>
                <a:latin typeface="Calibri"/>
                <a:cs typeface="Calibri"/>
              </a:rPr>
              <a:t>ATTACK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200" b="1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16/02/2019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93095" y="4620258"/>
            <a:ext cx="5459639" cy="27185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58699" y="7401204"/>
            <a:ext cx="5892794" cy="27431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" y="1090331"/>
            <a:ext cx="3088005" cy="500380"/>
          </a:xfrm>
          <a:custGeom>
            <a:avLst/>
            <a:gdLst/>
            <a:ahLst/>
            <a:cxnLst/>
            <a:rect l="l" t="t" r="r" b="b"/>
            <a:pathLst>
              <a:path w="3088005" h="500380">
                <a:moveTo>
                  <a:pt x="2824473" y="0"/>
                </a:moveTo>
                <a:lnTo>
                  <a:pt x="0" y="0"/>
                </a:lnTo>
                <a:lnTo>
                  <a:pt x="0" y="500170"/>
                </a:lnTo>
                <a:lnTo>
                  <a:pt x="2824473" y="500170"/>
                </a:lnTo>
                <a:lnTo>
                  <a:pt x="2871590" y="496121"/>
                </a:lnTo>
                <a:lnTo>
                  <a:pt x="2916004" y="484456"/>
                </a:lnTo>
                <a:lnTo>
                  <a:pt x="2956956" y="465895"/>
                </a:lnTo>
                <a:lnTo>
                  <a:pt x="2993688" y="441159"/>
                </a:lnTo>
                <a:lnTo>
                  <a:pt x="3025442" y="410969"/>
                </a:lnTo>
                <a:lnTo>
                  <a:pt x="3051460" y="376046"/>
                </a:lnTo>
                <a:lnTo>
                  <a:pt x="3070982" y="337111"/>
                </a:lnTo>
                <a:lnTo>
                  <a:pt x="3083252" y="294885"/>
                </a:lnTo>
                <a:lnTo>
                  <a:pt x="3087510" y="250082"/>
                </a:lnTo>
                <a:lnTo>
                  <a:pt x="3083253" y="205285"/>
                </a:lnTo>
                <a:lnTo>
                  <a:pt x="3070985" y="163059"/>
                </a:lnTo>
                <a:lnTo>
                  <a:pt x="3051465" y="124124"/>
                </a:lnTo>
                <a:lnTo>
                  <a:pt x="3025450" y="89201"/>
                </a:lnTo>
                <a:lnTo>
                  <a:pt x="2993699" y="59011"/>
                </a:lnTo>
                <a:lnTo>
                  <a:pt x="2956967" y="34275"/>
                </a:lnTo>
                <a:lnTo>
                  <a:pt x="2916014" y="15714"/>
                </a:lnTo>
                <a:lnTo>
                  <a:pt x="2871597" y="4048"/>
                </a:lnTo>
                <a:lnTo>
                  <a:pt x="2824473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52531" y="1164084"/>
            <a:ext cx="2788285" cy="3013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1">
              <a:spcBef>
                <a:spcPts val="130"/>
              </a:spcBef>
            </a:pPr>
            <a:r>
              <a:rPr sz="1850" b="1" spc="15" dirty="0">
                <a:solidFill>
                  <a:srgbClr val="FFFFFF"/>
                </a:solidFill>
                <a:latin typeface="Calibri"/>
                <a:cs typeface="Calibri"/>
              </a:rPr>
              <a:t>CONTRIBUTION </a:t>
            </a:r>
            <a:r>
              <a:rPr sz="1850" b="1" spc="-1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85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15" dirty="0">
                <a:solidFill>
                  <a:srgbClr val="FFFFFF"/>
                </a:solidFill>
                <a:latin typeface="Calibri"/>
                <a:cs typeface="Calibri"/>
              </a:rPr>
              <a:t>SOCIETY</a:t>
            </a:r>
            <a:endParaRPr sz="1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" y="10403598"/>
            <a:ext cx="7560309" cy="288925"/>
          </a:xfrm>
          <a:custGeom>
            <a:avLst/>
            <a:gdLst/>
            <a:ahLst/>
            <a:cxnLst/>
            <a:rect l="l" t="t" r="r" b="b"/>
            <a:pathLst>
              <a:path w="7560309" h="288925">
                <a:moveTo>
                  <a:pt x="0" y="288403"/>
                </a:moveTo>
                <a:lnTo>
                  <a:pt x="7559999" y="288403"/>
                </a:lnTo>
                <a:lnTo>
                  <a:pt x="7559999" y="0"/>
                </a:lnTo>
                <a:lnTo>
                  <a:pt x="0" y="0"/>
                </a:lnTo>
                <a:lnTo>
                  <a:pt x="0" y="288403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9498" y="10403598"/>
            <a:ext cx="2179320" cy="288925"/>
          </a:xfrm>
          <a:custGeom>
            <a:avLst/>
            <a:gdLst/>
            <a:ahLst/>
            <a:cxnLst/>
            <a:rect l="l" t="t" r="r" b="b"/>
            <a:pathLst>
              <a:path w="2179320" h="288925">
                <a:moveTo>
                  <a:pt x="2178716" y="0"/>
                </a:moveTo>
                <a:lnTo>
                  <a:pt x="1240045" y="0"/>
                </a:lnTo>
                <a:lnTo>
                  <a:pt x="0" y="288403"/>
                </a:lnTo>
                <a:lnTo>
                  <a:pt x="1693480" y="288403"/>
                </a:lnTo>
                <a:lnTo>
                  <a:pt x="2178716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42979" y="10403598"/>
            <a:ext cx="4117340" cy="288925"/>
          </a:xfrm>
          <a:custGeom>
            <a:avLst/>
            <a:gdLst/>
            <a:ahLst/>
            <a:cxnLst/>
            <a:rect l="l" t="t" r="r" b="b"/>
            <a:pathLst>
              <a:path w="4117340" h="288925">
                <a:moveTo>
                  <a:pt x="4117020" y="0"/>
                </a:moveTo>
                <a:lnTo>
                  <a:pt x="485235" y="0"/>
                </a:lnTo>
                <a:lnTo>
                  <a:pt x="0" y="288403"/>
                </a:lnTo>
                <a:lnTo>
                  <a:pt x="4117020" y="288403"/>
                </a:lnTo>
                <a:lnTo>
                  <a:pt x="4117020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1136" y="10229693"/>
            <a:ext cx="7103745" cy="108585"/>
          </a:xfrm>
          <a:custGeom>
            <a:avLst/>
            <a:gdLst/>
            <a:ahLst/>
            <a:cxnLst/>
            <a:rect l="l" t="t" r="r" b="b"/>
            <a:pathLst>
              <a:path w="7103745" h="108584">
                <a:moveTo>
                  <a:pt x="6953187" y="0"/>
                </a:moveTo>
                <a:lnTo>
                  <a:pt x="0" y="0"/>
                </a:lnTo>
                <a:lnTo>
                  <a:pt x="0" y="108572"/>
                </a:lnTo>
                <a:lnTo>
                  <a:pt x="7103549" y="108572"/>
                </a:lnTo>
                <a:lnTo>
                  <a:pt x="7091734" y="66308"/>
                </a:lnTo>
                <a:lnTo>
                  <a:pt x="7059512" y="31797"/>
                </a:lnTo>
                <a:lnTo>
                  <a:pt x="7011719" y="8531"/>
                </a:lnTo>
                <a:lnTo>
                  <a:pt x="695318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27415" y="398385"/>
            <a:ext cx="4524375" cy="471805"/>
          </a:xfrm>
          <a:custGeom>
            <a:avLst/>
            <a:gdLst/>
            <a:ahLst/>
            <a:cxnLst/>
            <a:rect l="l" t="t" r="r" b="b"/>
            <a:pathLst>
              <a:path w="4524375" h="471805">
                <a:moveTo>
                  <a:pt x="0" y="471622"/>
                </a:moveTo>
                <a:lnTo>
                  <a:pt x="4523831" y="471622"/>
                </a:lnTo>
                <a:lnTo>
                  <a:pt x="4523831" y="0"/>
                </a:lnTo>
                <a:lnTo>
                  <a:pt x="0" y="0"/>
                </a:lnTo>
                <a:lnTo>
                  <a:pt x="0" y="471622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0001" y="0"/>
            <a:ext cx="7371715" cy="1057910"/>
          </a:xfrm>
          <a:custGeom>
            <a:avLst/>
            <a:gdLst/>
            <a:ahLst/>
            <a:cxnLst/>
            <a:rect l="l" t="t" r="r" b="b"/>
            <a:pathLst>
              <a:path w="7371715" h="1057910">
                <a:moveTo>
                  <a:pt x="7371245" y="0"/>
                </a:moveTo>
                <a:lnTo>
                  <a:pt x="0" y="0"/>
                </a:lnTo>
                <a:lnTo>
                  <a:pt x="0" y="1057291"/>
                </a:lnTo>
                <a:lnTo>
                  <a:pt x="2564780" y="1057291"/>
                </a:lnTo>
                <a:lnTo>
                  <a:pt x="2615145" y="1056674"/>
                </a:lnTo>
                <a:lnTo>
                  <a:pt x="2665359" y="1054829"/>
                </a:lnTo>
                <a:lnTo>
                  <a:pt x="2715383" y="1051763"/>
                </a:lnTo>
                <a:lnTo>
                  <a:pt x="2765176" y="1047485"/>
                </a:lnTo>
                <a:lnTo>
                  <a:pt x="2814701" y="1042001"/>
                </a:lnTo>
                <a:lnTo>
                  <a:pt x="2863918" y="1035321"/>
                </a:lnTo>
                <a:lnTo>
                  <a:pt x="2912787" y="1027451"/>
                </a:lnTo>
                <a:lnTo>
                  <a:pt x="2961269" y="1018400"/>
                </a:lnTo>
                <a:lnTo>
                  <a:pt x="3009325" y="1008175"/>
                </a:lnTo>
                <a:lnTo>
                  <a:pt x="3056916" y="996785"/>
                </a:lnTo>
                <a:lnTo>
                  <a:pt x="3104002" y="984237"/>
                </a:lnTo>
                <a:lnTo>
                  <a:pt x="3150545" y="970539"/>
                </a:lnTo>
                <a:lnTo>
                  <a:pt x="3196504" y="955699"/>
                </a:lnTo>
                <a:lnTo>
                  <a:pt x="3241842" y="939724"/>
                </a:lnTo>
                <a:lnTo>
                  <a:pt x="3286518" y="922623"/>
                </a:lnTo>
                <a:lnTo>
                  <a:pt x="3330493" y="904403"/>
                </a:lnTo>
                <a:lnTo>
                  <a:pt x="3743885" y="726437"/>
                </a:lnTo>
                <a:lnTo>
                  <a:pt x="3789326" y="707465"/>
                </a:lnTo>
                <a:lnTo>
                  <a:pt x="3835353" y="689418"/>
                </a:lnTo>
                <a:lnTo>
                  <a:pt x="3881941" y="672301"/>
                </a:lnTo>
                <a:lnTo>
                  <a:pt x="3929064" y="656120"/>
                </a:lnTo>
                <a:lnTo>
                  <a:pt x="3976696" y="640879"/>
                </a:lnTo>
                <a:lnTo>
                  <a:pt x="4024810" y="626583"/>
                </a:lnTo>
                <a:lnTo>
                  <a:pt x="4073380" y="613239"/>
                </a:lnTo>
                <a:lnTo>
                  <a:pt x="4122382" y="600850"/>
                </a:lnTo>
                <a:lnTo>
                  <a:pt x="4171788" y="589423"/>
                </a:lnTo>
                <a:lnTo>
                  <a:pt x="4221573" y="578962"/>
                </a:lnTo>
                <a:lnTo>
                  <a:pt x="4271710" y="569473"/>
                </a:lnTo>
                <a:lnTo>
                  <a:pt x="4322175" y="560960"/>
                </a:lnTo>
                <a:lnTo>
                  <a:pt x="4372940" y="553430"/>
                </a:lnTo>
                <a:lnTo>
                  <a:pt x="4423980" y="546887"/>
                </a:lnTo>
                <a:lnTo>
                  <a:pt x="4475269" y="541336"/>
                </a:lnTo>
                <a:lnTo>
                  <a:pt x="4526780" y="536783"/>
                </a:lnTo>
                <a:lnTo>
                  <a:pt x="4578489" y="533232"/>
                </a:lnTo>
                <a:lnTo>
                  <a:pt x="4630369" y="530690"/>
                </a:lnTo>
                <a:lnTo>
                  <a:pt x="4682393" y="529161"/>
                </a:lnTo>
                <a:lnTo>
                  <a:pt x="7371245" y="528650"/>
                </a:lnTo>
                <a:lnTo>
                  <a:pt x="7371245" y="0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33663" y="2"/>
            <a:ext cx="3314700" cy="814705"/>
          </a:xfrm>
          <a:custGeom>
            <a:avLst/>
            <a:gdLst/>
            <a:ahLst/>
            <a:cxnLst/>
            <a:rect l="l" t="t" r="r" b="b"/>
            <a:pathLst>
              <a:path w="3314700" h="814705">
                <a:moveTo>
                  <a:pt x="1466841" y="0"/>
                </a:moveTo>
                <a:lnTo>
                  <a:pt x="0" y="0"/>
                </a:lnTo>
                <a:lnTo>
                  <a:pt x="1403633" y="814421"/>
                </a:lnTo>
                <a:lnTo>
                  <a:pt x="1603245" y="726437"/>
                </a:lnTo>
                <a:lnTo>
                  <a:pt x="1647630" y="707465"/>
                </a:lnTo>
                <a:lnTo>
                  <a:pt x="1692589" y="689418"/>
                </a:lnTo>
                <a:lnTo>
                  <a:pt x="1738094" y="672301"/>
                </a:lnTo>
                <a:lnTo>
                  <a:pt x="1784122" y="656120"/>
                </a:lnTo>
                <a:lnTo>
                  <a:pt x="1830647" y="640879"/>
                </a:lnTo>
                <a:lnTo>
                  <a:pt x="1877643" y="626583"/>
                </a:lnTo>
                <a:lnTo>
                  <a:pt x="1925085" y="613239"/>
                </a:lnTo>
                <a:lnTo>
                  <a:pt x="1972948" y="600850"/>
                </a:lnTo>
                <a:lnTo>
                  <a:pt x="2021207" y="589423"/>
                </a:lnTo>
                <a:lnTo>
                  <a:pt x="2069835" y="578962"/>
                </a:lnTo>
                <a:lnTo>
                  <a:pt x="2118807" y="569473"/>
                </a:lnTo>
                <a:lnTo>
                  <a:pt x="2168099" y="560960"/>
                </a:lnTo>
                <a:lnTo>
                  <a:pt x="2217685" y="553430"/>
                </a:lnTo>
                <a:lnTo>
                  <a:pt x="2267539" y="546887"/>
                </a:lnTo>
                <a:lnTo>
                  <a:pt x="2317637" y="541336"/>
                </a:lnTo>
                <a:lnTo>
                  <a:pt x="2367952" y="536783"/>
                </a:lnTo>
                <a:lnTo>
                  <a:pt x="2418459" y="533232"/>
                </a:lnTo>
                <a:lnTo>
                  <a:pt x="2469134" y="530690"/>
                </a:lnTo>
                <a:lnTo>
                  <a:pt x="2519950" y="529161"/>
                </a:lnTo>
                <a:lnTo>
                  <a:pt x="2570882" y="528650"/>
                </a:lnTo>
                <a:lnTo>
                  <a:pt x="3314252" y="528650"/>
                </a:lnTo>
                <a:lnTo>
                  <a:pt x="1466841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85198" y="870007"/>
            <a:ext cx="826135" cy="187325"/>
          </a:xfrm>
          <a:custGeom>
            <a:avLst/>
            <a:gdLst/>
            <a:ahLst/>
            <a:cxnLst/>
            <a:rect l="l" t="t" r="r" b="b"/>
            <a:pathLst>
              <a:path w="826135" h="187325">
                <a:moveTo>
                  <a:pt x="825991" y="0"/>
                </a:moveTo>
                <a:lnTo>
                  <a:pt x="747898" y="34408"/>
                </a:lnTo>
                <a:lnTo>
                  <a:pt x="702059" y="53800"/>
                </a:lnTo>
                <a:lnTo>
                  <a:pt x="655444" y="71920"/>
                </a:lnTo>
                <a:lnTo>
                  <a:pt x="608100" y="88757"/>
                </a:lnTo>
                <a:lnTo>
                  <a:pt x="560073" y="104302"/>
                </a:lnTo>
                <a:lnTo>
                  <a:pt x="511409" y="118545"/>
                </a:lnTo>
                <a:lnTo>
                  <a:pt x="462155" y="131477"/>
                </a:lnTo>
                <a:lnTo>
                  <a:pt x="412358" y="143088"/>
                </a:lnTo>
                <a:lnTo>
                  <a:pt x="362064" y="153369"/>
                </a:lnTo>
                <a:lnTo>
                  <a:pt x="311319" y="162310"/>
                </a:lnTo>
                <a:lnTo>
                  <a:pt x="260171" y="169901"/>
                </a:lnTo>
                <a:lnTo>
                  <a:pt x="208665" y="176134"/>
                </a:lnTo>
                <a:lnTo>
                  <a:pt x="156849" y="180998"/>
                </a:lnTo>
                <a:lnTo>
                  <a:pt x="104768" y="184485"/>
                </a:lnTo>
                <a:lnTo>
                  <a:pt x="52469" y="186583"/>
                </a:lnTo>
                <a:lnTo>
                  <a:pt x="0" y="187285"/>
                </a:lnTo>
                <a:lnTo>
                  <a:pt x="52470" y="186583"/>
                </a:lnTo>
                <a:lnTo>
                  <a:pt x="104769" y="184485"/>
                </a:lnTo>
                <a:lnTo>
                  <a:pt x="156851" y="180998"/>
                </a:lnTo>
                <a:lnTo>
                  <a:pt x="208669" y="176134"/>
                </a:lnTo>
                <a:lnTo>
                  <a:pt x="260177" y="169901"/>
                </a:lnTo>
                <a:lnTo>
                  <a:pt x="311327" y="162309"/>
                </a:lnTo>
                <a:lnTo>
                  <a:pt x="362075" y="153368"/>
                </a:lnTo>
                <a:lnTo>
                  <a:pt x="412372" y="143087"/>
                </a:lnTo>
                <a:lnTo>
                  <a:pt x="462173" y="131475"/>
                </a:lnTo>
                <a:lnTo>
                  <a:pt x="511431" y="118542"/>
                </a:lnTo>
                <a:lnTo>
                  <a:pt x="560099" y="104298"/>
                </a:lnTo>
                <a:lnTo>
                  <a:pt x="608131" y="88752"/>
                </a:lnTo>
                <a:lnTo>
                  <a:pt x="655480" y="71913"/>
                </a:lnTo>
                <a:lnTo>
                  <a:pt x="702100" y="53792"/>
                </a:lnTo>
                <a:lnTo>
                  <a:pt x="747945" y="34397"/>
                </a:lnTo>
                <a:lnTo>
                  <a:pt x="825991" y="0"/>
                </a:lnTo>
                <a:close/>
              </a:path>
            </a:pathLst>
          </a:custGeom>
          <a:solidFill>
            <a:srgbClr val="D28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06" y="0"/>
            <a:ext cx="3629660" cy="1057910"/>
          </a:xfrm>
          <a:custGeom>
            <a:avLst/>
            <a:gdLst/>
            <a:ahLst/>
            <a:cxnLst/>
            <a:rect l="l" t="t" r="r" b="b"/>
            <a:pathLst>
              <a:path w="3629660" h="1057910">
                <a:moveTo>
                  <a:pt x="2155827" y="0"/>
                </a:moveTo>
                <a:lnTo>
                  <a:pt x="0" y="0"/>
                </a:lnTo>
                <a:lnTo>
                  <a:pt x="0" y="1057291"/>
                </a:lnTo>
                <a:lnTo>
                  <a:pt x="2629825" y="1057291"/>
                </a:lnTo>
                <a:lnTo>
                  <a:pt x="2681467" y="1056674"/>
                </a:lnTo>
                <a:lnTo>
                  <a:pt x="2732955" y="1054829"/>
                </a:lnTo>
                <a:lnTo>
                  <a:pt x="2784247" y="1051763"/>
                </a:lnTo>
                <a:lnTo>
                  <a:pt x="2835303" y="1047485"/>
                </a:lnTo>
                <a:lnTo>
                  <a:pt x="2886084" y="1042001"/>
                </a:lnTo>
                <a:lnTo>
                  <a:pt x="2936548" y="1035321"/>
                </a:lnTo>
                <a:lnTo>
                  <a:pt x="2986657" y="1027451"/>
                </a:lnTo>
                <a:lnTo>
                  <a:pt x="3036369" y="1018400"/>
                </a:lnTo>
                <a:lnTo>
                  <a:pt x="3085644" y="1008175"/>
                </a:lnTo>
                <a:lnTo>
                  <a:pt x="3134441" y="996785"/>
                </a:lnTo>
                <a:lnTo>
                  <a:pt x="3182722" y="984237"/>
                </a:lnTo>
                <a:lnTo>
                  <a:pt x="3230445" y="970539"/>
                </a:lnTo>
                <a:lnTo>
                  <a:pt x="3277570" y="955699"/>
                </a:lnTo>
                <a:lnTo>
                  <a:pt x="3324057" y="939724"/>
                </a:lnTo>
                <a:lnTo>
                  <a:pt x="3369866" y="922623"/>
                </a:lnTo>
                <a:lnTo>
                  <a:pt x="3414956" y="904403"/>
                </a:lnTo>
                <a:lnTo>
                  <a:pt x="3629290" y="814421"/>
                </a:lnTo>
                <a:lnTo>
                  <a:pt x="2155827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8" y="465289"/>
            <a:ext cx="7558405" cy="614680"/>
          </a:xfrm>
          <a:custGeom>
            <a:avLst/>
            <a:gdLst/>
            <a:ahLst/>
            <a:cxnLst/>
            <a:rect l="l" t="t" r="r" b="b"/>
            <a:pathLst>
              <a:path w="7558405" h="614680">
                <a:moveTo>
                  <a:pt x="7558186" y="0"/>
                </a:moveTo>
                <a:lnTo>
                  <a:pt x="4749631" y="0"/>
                </a:lnTo>
                <a:lnTo>
                  <a:pt x="4698708" y="463"/>
                </a:lnTo>
                <a:lnTo>
                  <a:pt x="4647896" y="1850"/>
                </a:lnTo>
                <a:lnTo>
                  <a:pt x="4597215" y="4157"/>
                </a:lnTo>
                <a:lnTo>
                  <a:pt x="4546691" y="7379"/>
                </a:lnTo>
                <a:lnTo>
                  <a:pt x="4496344" y="11511"/>
                </a:lnTo>
                <a:lnTo>
                  <a:pt x="4446199" y="16549"/>
                </a:lnTo>
                <a:lnTo>
                  <a:pt x="4396279" y="22488"/>
                </a:lnTo>
                <a:lnTo>
                  <a:pt x="4346607" y="29325"/>
                </a:lnTo>
                <a:lnTo>
                  <a:pt x="4297204" y="37054"/>
                </a:lnTo>
                <a:lnTo>
                  <a:pt x="4248096" y="45671"/>
                </a:lnTo>
                <a:lnTo>
                  <a:pt x="4199304" y="55171"/>
                </a:lnTo>
                <a:lnTo>
                  <a:pt x="4150851" y="65551"/>
                </a:lnTo>
                <a:lnTo>
                  <a:pt x="4102762" y="76805"/>
                </a:lnTo>
                <a:lnTo>
                  <a:pt x="4055058" y="88930"/>
                </a:lnTo>
                <a:lnTo>
                  <a:pt x="4007762" y="101920"/>
                </a:lnTo>
                <a:lnTo>
                  <a:pt x="3960898" y="115771"/>
                </a:lnTo>
                <a:lnTo>
                  <a:pt x="3914489" y="130479"/>
                </a:lnTo>
                <a:lnTo>
                  <a:pt x="3868557" y="146039"/>
                </a:lnTo>
                <a:lnTo>
                  <a:pt x="3823031" y="162483"/>
                </a:lnTo>
                <a:lnTo>
                  <a:pt x="3778220" y="179697"/>
                </a:lnTo>
                <a:lnTo>
                  <a:pt x="3733859" y="197787"/>
                </a:lnTo>
                <a:lnTo>
                  <a:pt x="3309980" y="375759"/>
                </a:lnTo>
                <a:lnTo>
                  <a:pt x="3264890" y="393979"/>
                </a:lnTo>
                <a:lnTo>
                  <a:pt x="3219082" y="411079"/>
                </a:lnTo>
                <a:lnTo>
                  <a:pt x="3172595" y="427053"/>
                </a:lnTo>
                <a:lnTo>
                  <a:pt x="3125470" y="441893"/>
                </a:lnTo>
                <a:lnTo>
                  <a:pt x="3077747" y="455591"/>
                </a:lnTo>
                <a:lnTo>
                  <a:pt x="3029467" y="468138"/>
                </a:lnTo>
                <a:lnTo>
                  <a:pt x="2980669" y="479528"/>
                </a:lnTo>
                <a:lnTo>
                  <a:pt x="2931394" y="489752"/>
                </a:lnTo>
                <a:lnTo>
                  <a:pt x="2881683" y="498803"/>
                </a:lnTo>
                <a:lnTo>
                  <a:pt x="2831574" y="506672"/>
                </a:lnTo>
                <a:lnTo>
                  <a:pt x="2781110" y="513352"/>
                </a:lnTo>
                <a:lnTo>
                  <a:pt x="2730329" y="518835"/>
                </a:lnTo>
                <a:lnTo>
                  <a:pt x="2679272" y="523113"/>
                </a:lnTo>
                <a:lnTo>
                  <a:pt x="2627980" y="526179"/>
                </a:lnTo>
                <a:lnTo>
                  <a:pt x="2576492" y="528024"/>
                </a:lnTo>
                <a:lnTo>
                  <a:pt x="2524850" y="528641"/>
                </a:lnTo>
                <a:lnTo>
                  <a:pt x="0" y="528641"/>
                </a:lnTo>
                <a:lnTo>
                  <a:pt x="0" y="614321"/>
                </a:lnTo>
                <a:lnTo>
                  <a:pt x="2629825" y="614321"/>
                </a:lnTo>
                <a:lnTo>
                  <a:pt x="2681467" y="613705"/>
                </a:lnTo>
                <a:lnTo>
                  <a:pt x="2732955" y="611859"/>
                </a:lnTo>
                <a:lnTo>
                  <a:pt x="2784247" y="608794"/>
                </a:lnTo>
                <a:lnTo>
                  <a:pt x="2835303" y="604516"/>
                </a:lnTo>
                <a:lnTo>
                  <a:pt x="2886084" y="599032"/>
                </a:lnTo>
                <a:lnTo>
                  <a:pt x="2936548" y="592352"/>
                </a:lnTo>
                <a:lnTo>
                  <a:pt x="2986657" y="584483"/>
                </a:lnTo>
                <a:lnTo>
                  <a:pt x="3036369" y="575433"/>
                </a:lnTo>
                <a:lnTo>
                  <a:pt x="3085644" y="565208"/>
                </a:lnTo>
                <a:lnTo>
                  <a:pt x="3134441" y="553819"/>
                </a:lnTo>
                <a:lnTo>
                  <a:pt x="3182722" y="541271"/>
                </a:lnTo>
                <a:lnTo>
                  <a:pt x="3230445" y="527574"/>
                </a:lnTo>
                <a:lnTo>
                  <a:pt x="3277570" y="512734"/>
                </a:lnTo>
                <a:lnTo>
                  <a:pt x="3324057" y="496760"/>
                </a:lnTo>
                <a:lnTo>
                  <a:pt x="3369866" y="479659"/>
                </a:lnTo>
                <a:lnTo>
                  <a:pt x="3414956" y="461440"/>
                </a:lnTo>
                <a:lnTo>
                  <a:pt x="3838835" y="283467"/>
                </a:lnTo>
                <a:lnTo>
                  <a:pt x="3883195" y="265377"/>
                </a:lnTo>
                <a:lnTo>
                  <a:pt x="3928102" y="248126"/>
                </a:lnTo>
                <a:lnTo>
                  <a:pt x="3973533" y="231718"/>
                </a:lnTo>
                <a:lnTo>
                  <a:pt x="4019465" y="216158"/>
                </a:lnTo>
                <a:lnTo>
                  <a:pt x="4065874" y="201450"/>
                </a:lnTo>
                <a:lnTo>
                  <a:pt x="4112738" y="187598"/>
                </a:lnTo>
                <a:lnTo>
                  <a:pt x="4160033" y="174608"/>
                </a:lnTo>
                <a:lnTo>
                  <a:pt x="4207737" y="162483"/>
                </a:lnTo>
                <a:lnTo>
                  <a:pt x="4255827" y="151228"/>
                </a:lnTo>
                <a:lnTo>
                  <a:pt x="4304280" y="140848"/>
                </a:lnTo>
                <a:lnTo>
                  <a:pt x="4353072" y="131347"/>
                </a:lnTo>
                <a:lnTo>
                  <a:pt x="4402180" y="122729"/>
                </a:lnTo>
                <a:lnTo>
                  <a:pt x="4451583" y="115000"/>
                </a:lnTo>
                <a:lnTo>
                  <a:pt x="4501255" y="108163"/>
                </a:lnTo>
                <a:lnTo>
                  <a:pt x="4551176" y="102223"/>
                </a:lnTo>
                <a:lnTo>
                  <a:pt x="4601320" y="97185"/>
                </a:lnTo>
                <a:lnTo>
                  <a:pt x="4651667" y="93052"/>
                </a:lnTo>
                <a:lnTo>
                  <a:pt x="4702192" y="89830"/>
                </a:lnTo>
                <a:lnTo>
                  <a:pt x="4752872" y="87523"/>
                </a:lnTo>
                <a:lnTo>
                  <a:pt x="4803685" y="86136"/>
                </a:lnTo>
                <a:lnTo>
                  <a:pt x="7558186" y="85672"/>
                </a:lnTo>
                <a:lnTo>
                  <a:pt x="7558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934061" y="-3221413"/>
            <a:ext cx="5318760" cy="999633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1">
              <a:spcBef>
                <a:spcPts val="1575"/>
              </a:spcBef>
            </a:pP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 BRANCH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WIRC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55" dirty="0">
                <a:solidFill>
                  <a:srgbClr val="FFFFFF"/>
                </a:solidFill>
                <a:latin typeface="Calibri"/>
                <a:cs typeface="Calibri"/>
              </a:rPr>
              <a:t>ICAI</a:t>
            </a:r>
            <a:r>
              <a:rPr sz="2250" b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</a:t>
            </a:r>
            <a:endParaRPr sz="2250">
              <a:latin typeface="Calibri"/>
              <a:cs typeface="Calibri"/>
            </a:endParaRPr>
          </a:p>
          <a:p>
            <a:pPr marL="2672162">
              <a:spcBef>
                <a:spcPts val="1260"/>
              </a:spcBef>
            </a:pP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sz="18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45" dirty="0">
                <a:solidFill>
                  <a:srgbClr val="FFFFFF"/>
                </a:solidFill>
                <a:latin typeface="Calibri"/>
                <a:cs typeface="Calibri"/>
              </a:rPr>
              <a:t>REPORT-2019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561958" y="1075977"/>
            <a:ext cx="28555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35 •. WIRC TEAM VISIT : Date :</a:t>
            </a:r>
            <a:r>
              <a:rPr sz="1200" b="1" spc="-10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14/06/2019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76486" y="1749450"/>
            <a:ext cx="3308648" cy="45480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99894" y="1753126"/>
            <a:ext cx="3408109" cy="22152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99894" y="4113909"/>
            <a:ext cx="3397748" cy="22152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12222" y="6637816"/>
            <a:ext cx="4935562" cy="3114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" y="10403598"/>
            <a:ext cx="7560309" cy="288925"/>
          </a:xfrm>
          <a:custGeom>
            <a:avLst/>
            <a:gdLst/>
            <a:ahLst/>
            <a:cxnLst/>
            <a:rect l="l" t="t" r="r" b="b"/>
            <a:pathLst>
              <a:path w="7560309" h="288925">
                <a:moveTo>
                  <a:pt x="0" y="288403"/>
                </a:moveTo>
                <a:lnTo>
                  <a:pt x="7559999" y="288403"/>
                </a:lnTo>
                <a:lnTo>
                  <a:pt x="7559999" y="0"/>
                </a:lnTo>
                <a:lnTo>
                  <a:pt x="0" y="0"/>
                </a:lnTo>
                <a:lnTo>
                  <a:pt x="0" y="288403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9498" y="10403598"/>
            <a:ext cx="2179320" cy="288925"/>
          </a:xfrm>
          <a:custGeom>
            <a:avLst/>
            <a:gdLst/>
            <a:ahLst/>
            <a:cxnLst/>
            <a:rect l="l" t="t" r="r" b="b"/>
            <a:pathLst>
              <a:path w="2179320" h="288925">
                <a:moveTo>
                  <a:pt x="2178716" y="0"/>
                </a:moveTo>
                <a:lnTo>
                  <a:pt x="1240045" y="0"/>
                </a:lnTo>
                <a:lnTo>
                  <a:pt x="0" y="288403"/>
                </a:lnTo>
                <a:lnTo>
                  <a:pt x="1693480" y="288403"/>
                </a:lnTo>
                <a:lnTo>
                  <a:pt x="2178716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42979" y="10403598"/>
            <a:ext cx="4117340" cy="288925"/>
          </a:xfrm>
          <a:custGeom>
            <a:avLst/>
            <a:gdLst/>
            <a:ahLst/>
            <a:cxnLst/>
            <a:rect l="l" t="t" r="r" b="b"/>
            <a:pathLst>
              <a:path w="4117340" h="288925">
                <a:moveTo>
                  <a:pt x="4117020" y="0"/>
                </a:moveTo>
                <a:lnTo>
                  <a:pt x="485235" y="0"/>
                </a:lnTo>
                <a:lnTo>
                  <a:pt x="0" y="288403"/>
                </a:lnTo>
                <a:lnTo>
                  <a:pt x="4117020" y="288403"/>
                </a:lnTo>
                <a:lnTo>
                  <a:pt x="4117020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1136" y="10229693"/>
            <a:ext cx="7103745" cy="108585"/>
          </a:xfrm>
          <a:custGeom>
            <a:avLst/>
            <a:gdLst/>
            <a:ahLst/>
            <a:cxnLst/>
            <a:rect l="l" t="t" r="r" b="b"/>
            <a:pathLst>
              <a:path w="7103745" h="108584">
                <a:moveTo>
                  <a:pt x="6953187" y="0"/>
                </a:moveTo>
                <a:lnTo>
                  <a:pt x="0" y="0"/>
                </a:lnTo>
                <a:lnTo>
                  <a:pt x="0" y="108572"/>
                </a:lnTo>
                <a:lnTo>
                  <a:pt x="7103549" y="108572"/>
                </a:lnTo>
                <a:lnTo>
                  <a:pt x="7091734" y="66308"/>
                </a:lnTo>
                <a:lnTo>
                  <a:pt x="7059512" y="31797"/>
                </a:lnTo>
                <a:lnTo>
                  <a:pt x="7011719" y="8531"/>
                </a:lnTo>
                <a:lnTo>
                  <a:pt x="695318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27415" y="398385"/>
            <a:ext cx="4524375" cy="471805"/>
          </a:xfrm>
          <a:custGeom>
            <a:avLst/>
            <a:gdLst/>
            <a:ahLst/>
            <a:cxnLst/>
            <a:rect l="l" t="t" r="r" b="b"/>
            <a:pathLst>
              <a:path w="4524375" h="471805">
                <a:moveTo>
                  <a:pt x="0" y="471622"/>
                </a:moveTo>
                <a:lnTo>
                  <a:pt x="4523831" y="471622"/>
                </a:lnTo>
                <a:lnTo>
                  <a:pt x="4523831" y="0"/>
                </a:lnTo>
                <a:lnTo>
                  <a:pt x="0" y="0"/>
                </a:lnTo>
                <a:lnTo>
                  <a:pt x="0" y="471622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0001" y="0"/>
            <a:ext cx="7371715" cy="1057910"/>
          </a:xfrm>
          <a:custGeom>
            <a:avLst/>
            <a:gdLst/>
            <a:ahLst/>
            <a:cxnLst/>
            <a:rect l="l" t="t" r="r" b="b"/>
            <a:pathLst>
              <a:path w="7371715" h="1057910">
                <a:moveTo>
                  <a:pt x="7371245" y="0"/>
                </a:moveTo>
                <a:lnTo>
                  <a:pt x="0" y="0"/>
                </a:lnTo>
                <a:lnTo>
                  <a:pt x="0" y="1057291"/>
                </a:lnTo>
                <a:lnTo>
                  <a:pt x="2564780" y="1057291"/>
                </a:lnTo>
                <a:lnTo>
                  <a:pt x="2615145" y="1056674"/>
                </a:lnTo>
                <a:lnTo>
                  <a:pt x="2665359" y="1054829"/>
                </a:lnTo>
                <a:lnTo>
                  <a:pt x="2715383" y="1051763"/>
                </a:lnTo>
                <a:lnTo>
                  <a:pt x="2765176" y="1047485"/>
                </a:lnTo>
                <a:lnTo>
                  <a:pt x="2814701" y="1042001"/>
                </a:lnTo>
                <a:lnTo>
                  <a:pt x="2863918" y="1035321"/>
                </a:lnTo>
                <a:lnTo>
                  <a:pt x="2912787" y="1027451"/>
                </a:lnTo>
                <a:lnTo>
                  <a:pt x="2961269" y="1018400"/>
                </a:lnTo>
                <a:lnTo>
                  <a:pt x="3009325" y="1008175"/>
                </a:lnTo>
                <a:lnTo>
                  <a:pt x="3056916" y="996785"/>
                </a:lnTo>
                <a:lnTo>
                  <a:pt x="3104002" y="984237"/>
                </a:lnTo>
                <a:lnTo>
                  <a:pt x="3150545" y="970539"/>
                </a:lnTo>
                <a:lnTo>
                  <a:pt x="3196504" y="955699"/>
                </a:lnTo>
                <a:lnTo>
                  <a:pt x="3241842" y="939724"/>
                </a:lnTo>
                <a:lnTo>
                  <a:pt x="3286518" y="922623"/>
                </a:lnTo>
                <a:lnTo>
                  <a:pt x="3330493" y="904403"/>
                </a:lnTo>
                <a:lnTo>
                  <a:pt x="3743885" y="726437"/>
                </a:lnTo>
                <a:lnTo>
                  <a:pt x="3789326" y="707465"/>
                </a:lnTo>
                <a:lnTo>
                  <a:pt x="3835353" y="689418"/>
                </a:lnTo>
                <a:lnTo>
                  <a:pt x="3881941" y="672301"/>
                </a:lnTo>
                <a:lnTo>
                  <a:pt x="3929064" y="656120"/>
                </a:lnTo>
                <a:lnTo>
                  <a:pt x="3976696" y="640879"/>
                </a:lnTo>
                <a:lnTo>
                  <a:pt x="4024810" y="626583"/>
                </a:lnTo>
                <a:lnTo>
                  <a:pt x="4073380" y="613239"/>
                </a:lnTo>
                <a:lnTo>
                  <a:pt x="4122382" y="600850"/>
                </a:lnTo>
                <a:lnTo>
                  <a:pt x="4171788" y="589423"/>
                </a:lnTo>
                <a:lnTo>
                  <a:pt x="4221573" y="578962"/>
                </a:lnTo>
                <a:lnTo>
                  <a:pt x="4271710" y="569473"/>
                </a:lnTo>
                <a:lnTo>
                  <a:pt x="4322175" y="560960"/>
                </a:lnTo>
                <a:lnTo>
                  <a:pt x="4372940" y="553430"/>
                </a:lnTo>
                <a:lnTo>
                  <a:pt x="4423980" y="546887"/>
                </a:lnTo>
                <a:lnTo>
                  <a:pt x="4475269" y="541336"/>
                </a:lnTo>
                <a:lnTo>
                  <a:pt x="4526780" y="536783"/>
                </a:lnTo>
                <a:lnTo>
                  <a:pt x="4578489" y="533232"/>
                </a:lnTo>
                <a:lnTo>
                  <a:pt x="4630369" y="530690"/>
                </a:lnTo>
                <a:lnTo>
                  <a:pt x="4682393" y="529161"/>
                </a:lnTo>
                <a:lnTo>
                  <a:pt x="7371245" y="528650"/>
                </a:lnTo>
                <a:lnTo>
                  <a:pt x="7371245" y="0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33663" y="2"/>
            <a:ext cx="3314700" cy="814705"/>
          </a:xfrm>
          <a:custGeom>
            <a:avLst/>
            <a:gdLst/>
            <a:ahLst/>
            <a:cxnLst/>
            <a:rect l="l" t="t" r="r" b="b"/>
            <a:pathLst>
              <a:path w="3314700" h="814705">
                <a:moveTo>
                  <a:pt x="1466841" y="0"/>
                </a:moveTo>
                <a:lnTo>
                  <a:pt x="0" y="0"/>
                </a:lnTo>
                <a:lnTo>
                  <a:pt x="1403633" y="814421"/>
                </a:lnTo>
                <a:lnTo>
                  <a:pt x="1603245" y="726437"/>
                </a:lnTo>
                <a:lnTo>
                  <a:pt x="1647630" y="707465"/>
                </a:lnTo>
                <a:lnTo>
                  <a:pt x="1692589" y="689418"/>
                </a:lnTo>
                <a:lnTo>
                  <a:pt x="1738094" y="672301"/>
                </a:lnTo>
                <a:lnTo>
                  <a:pt x="1784122" y="656120"/>
                </a:lnTo>
                <a:lnTo>
                  <a:pt x="1830647" y="640879"/>
                </a:lnTo>
                <a:lnTo>
                  <a:pt x="1877643" y="626583"/>
                </a:lnTo>
                <a:lnTo>
                  <a:pt x="1925085" y="613239"/>
                </a:lnTo>
                <a:lnTo>
                  <a:pt x="1972948" y="600850"/>
                </a:lnTo>
                <a:lnTo>
                  <a:pt x="2021207" y="589423"/>
                </a:lnTo>
                <a:lnTo>
                  <a:pt x="2069835" y="578962"/>
                </a:lnTo>
                <a:lnTo>
                  <a:pt x="2118807" y="569473"/>
                </a:lnTo>
                <a:lnTo>
                  <a:pt x="2168099" y="560960"/>
                </a:lnTo>
                <a:lnTo>
                  <a:pt x="2217685" y="553430"/>
                </a:lnTo>
                <a:lnTo>
                  <a:pt x="2267539" y="546887"/>
                </a:lnTo>
                <a:lnTo>
                  <a:pt x="2317637" y="541336"/>
                </a:lnTo>
                <a:lnTo>
                  <a:pt x="2367952" y="536783"/>
                </a:lnTo>
                <a:lnTo>
                  <a:pt x="2418459" y="533232"/>
                </a:lnTo>
                <a:lnTo>
                  <a:pt x="2469134" y="530690"/>
                </a:lnTo>
                <a:lnTo>
                  <a:pt x="2519950" y="529161"/>
                </a:lnTo>
                <a:lnTo>
                  <a:pt x="2570882" y="528650"/>
                </a:lnTo>
                <a:lnTo>
                  <a:pt x="3314252" y="528650"/>
                </a:lnTo>
                <a:lnTo>
                  <a:pt x="1466841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85198" y="870007"/>
            <a:ext cx="826135" cy="187325"/>
          </a:xfrm>
          <a:custGeom>
            <a:avLst/>
            <a:gdLst/>
            <a:ahLst/>
            <a:cxnLst/>
            <a:rect l="l" t="t" r="r" b="b"/>
            <a:pathLst>
              <a:path w="826135" h="187325">
                <a:moveTo>
                  <a:pt x="825991" y="0"/>
                </a:moveTo>
                <a:lnTo>
                  <a:pt x="747898" y="34408"/>
                </a:lnTo>
                <a:lnTo>
                  <a:pt x="702059" y="53800"/>
                </a:lnTo>
                <a:lnTo>
                  <a:pt x="655444" y="71920"/>
                </a:lnTo>
                <a:lnTo>
                  <a:pt x="608100" y="88757"/>
                </a:lnTo>
                <a:lnTo>
                  <a:pt x="560073" y="104302"/>
                </a:lnTo>
                <a:lnTo>
                  <a:pt x="511409" y="118545"/>
                </a:lnTo>
                <a:lnTo>
                  <a:pt x="462155" y="131477"/>
                </a:lnTo>
                <a:lnTo>
                  <a:pt x="412358" y="143088"/>
                </a:lnTo>
                <a:lnTo>
                  <a:pt x="362064" y="153369"/>
                </a:lnTo>
                <a:lnTo>
                  <a:pt x="311319" y="162310"/>
                </a:lnTo>
                <a:lnTo>
                  <a:pt x="260171" y="169901"/>
                </a:lnTo>
                <a:lnTo>
                  <a:pt x="208665" y="176134"/>
                </a:lnTo>
                <a:lnTo>
                  <a:pt x="156849" y="180998"/>
                </a:lnTo>
                <a:lnTo>
                  <a:pt x="104768" y="184485"/>
                </a:lnTo>
                <a:lnTo>
                  <a:pt x="52469" y="186583"/>
                </a:lnTo>
                <a:lnTo>
                  <a:pt x="0" y="187285"/>
                </a:lnTo>
                <a:lnTo>
                  <a:pt x="52470" y="186583"/>
                </a:lnTo>
                <a:lnTo>
                  <a:pt x="104769" y="184485"/>
                </a:lnTo>
                <a:lnTo>
                  <a:pt x="156851" y="180998"/>
                </a:lnTo>
                <a:lnTo>
                  <a:pt x="208669" y="176134"/>
                </a:lnTo>
                <a:lnTo>
                  <a:pt x="260177" y="169901"/>
                </a:lnTo>
                <a:lnTo>
                  <a:pt x="311327" y="162309"/>
                </a:lnTo>
                <a:lnTo>
                  <a:pt x="362075" y="153368"/>
                </a:lnTo>
                <a:lnTo>
                  <a:pt x="412372" y="143087"/>
                </a:lnTo>
                <a:lnTo>
                  <a:pt x="462173" y="131475"/>
                </a:lnTo>
                <a:lnTo>
                  <a:pt x="511431" y="118542"/>
                </a:lnTo>
                <a:lnTo>
                  <a:pt x="560099" y="104298"/>
                </a:lnTo>
                <a:lnTo>
                  <a:pt x="608131" y="88752"/>
                </a:lnTo>
                <a:lnTo>
                  <a:pt x="655480" y="71913"/>
                </a:lnTo>
                <a:lnTo>
                  <a:pt x="702100" y="53792"/>
                </a:lnTo>
                <a:lnTo>
                  <a:pt x="747945" y="34397"/>
                </a:lnTo>
                <a:lnTo>
                  <a:pt x="825991" y="0"/>
                </a:lnTo>
                <a:close/>
              </a:path>
            </a:pathLst>
          </a:custGeom>
          <a:solidFill>
            <a:srgbClr val="D28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06" y="0"/>
            <a:ext cx="3629660" cy="1057910"/>
          </a:xfrm>
          <a:custGeom>
            <a:avLst/>
            <a:gdLst/>
            <a:ahLst/>
            <a:cxnLst/>
            <a:rect l="l" t="t" r="r" b="b"/>
            <a:pathLst>
              <a:path w="3629660" h="1057910">
                <a:moveTo>
                  <a:pt x="2155827" y="0"/>
                </a:moveTo>
                <a:lnTo>
                  <a:pt x="0" y="0"/>
                </a:lnTo>
                <a:lnTo>
                  <a:pt x="0" y="1057291"/>
                </a:lnTo>
                <a:lnTo>
                  <a:pt x="2629825" y="1057291"/>
                </a:lnTo>
                <a:lnTo>
                  <a:pt x="2681467" y="1056674"/>
                </a:lnTo>
                <a:lnTo>
                  <a:pt x="2732955" y="1054829"/>
                </a:lnTo>
                <a:lnTo>
                  <a:pt x="2784247" y="1051763"/>
                </a:lnTo>
                <a:lnTo>
                  <a:pt x="2835303" y="1047485"/>
                </a:lnTo>
                <a:lnTo>
                  <a:pt x="2886084" y="1042001"/>
                </a:lnTo>
                <a:lnTo>
                  <a:pt x="2936548" y="1035321"/>
                </a:lnTo>
                <a:lnTo>
                  <a:pt x="2986657" y="1027451"/>
                </a:lnTo>
                <a:lnTo>
                  <a:pt x="3036369" y="1018400"/>
                </a:lnTo>
                <a:lnTo>
                  <a:pt x="3085644" y="1008175"/>
                </a:lnTo>
                <a:lnTo>
                  <a:pt x="3134441" y="996785"/>
                </a:lnTo>
                <a:lnTo>
                  <a:pt x="3182722" y="984237"/>
                </a:lnTo>
                <a:lnTo>
                  <a:pt x="3230445" y="970539"/>
                </a:lnTo>
                <a:lnTo>
                  <a:pt x="3277570" y="955699"/>
                </a:lnTo>
                <a:lnTo>
                  <a:pt x="3324057" y="939724"/>
                </a:lnTo>
                <a:lnTo>
                  <a:pt x="3369866" y="922623"/>
                </a:lnTo>
                <a:lnTo>
                  <a:pt x="3414956" y="904403"/>
                </a:lnTo>
                <a:lnTo>
                  <a:pt x="3629290" y="814421"/>
                </a:lnTo>
                <a:lnTo>
                  <a:pt x="2155827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8" y="465289"/>
            <a:ext cx="7558405" cy="614680"/>
          </a:xfrm>
          <a:custGeom>
            <a:avLst/>
            <a:gdLst/>
            <a:ahLst/>
            <a:cxnLst/>
            <a:rect l="l" t="t" r="r" b="b"/>
            <a:pathLst>
              <a:path w="7558405" h="614680">
                <a:moveTo>
                  <a:pt x="7558186" y="0"/>
                </a:moveTo>
                <a:lnTo>
                  <a:pt x="4749631" y="0"/>
                </a:lnTo>
                <a:lnTo>
                  <a:pt x="4698708" y="463"/>
                </a:lnTo>
                <a:lnTo>
                  <a:pt x="4647896" y="1850"/>
                </a:lnTo>
                <a:lnTo>
                  <a:pt x="4597215" y="4157"/>
                </a:lnTo>
                <a:lnTo>
                  <a:pt x="4546691" y="7379"/>
                </a:lnTo>
                <a:lnTo>
                  <a:pt x="4496344" y="11511"/>
                </a:lnTo>
                <a:lnTo>
                  <a:pt x="4446199" y="16549"/>
                </a:lnTo>
                <a:lnTo>
                  <a:pt x="4396279" y="22488"/>
                </a:lnTo>
                <a:lnTo>
                  <a:pt x="4346607" y="29325"/>
                </a:lnTo>
                <a:lnTo>
                  <a:pt x="4297204" y="37054"/>
                </a:lnTo>
                <a:lnTo>
                  <a:pt x="4248096" y="45671"/>
                </a:lnTo>
                <a:lnTo>
                  <a:pt x="4199304" y="55171"/>
                </a:lnTo>
                <a:lnTo>
                  <a:pt x="4150851" y="65551"/>
                </a:lnTo>
                <a:lnTo>
                  <a:pt x="4102762" y="76805"/>
                </a:lnTo>
                <a:lnTo>
                  <a:pt x="4055058" y="88930"/>
                </a:lnTo>
                <a:lnTo>
                  <a:pt x="4007762" y="101920"/>
                </a:lnTo>
                <a:lnTo>
                  <a:pt x="3960898" y="115771"/>
                </a:lnTo>
                <a:lnTo>
                  <a:pt x="3914489" y="130479"/>
                </a:lnTo>
                <a:lnTo>
                  <a:pt x="3868557" y="146039"/>
                </a:lnTo>
                <a:lnTo>
                  <a:pt x="3823031" y="162483"/>
                </a:lnTo>
                <a:lnTo>
                  <a:pt x="3778220" y="179697"/>
                </a:lnTo>
                <a:lnTo>
                  <a:pt x="3733859" y="197787"/>
                </a:lnTo>
                <a:lnTo>
                  <a:pt x="3309980" y="375759"/>
                </a:lnTo>
                <a:lnTo>
                  <a:pt x="3264890" y="393979"/>
                </a:lnTo>
                <a:lnTo>
                  <a:pt x="3219082" y="411079"/>
                </a:lnTo>
                <a:lnTo>
                  <a:pt x="3172595" y="427053"/>
                </a:lnTo>
                <a:lnTo>
                  <a:pt x="3125470" y="441893"/>
                </a:lnTo>
                <a:lnTo>
                  <a:pt x="3077747" y="455591"/>
                </a:lnTo>
                <a:lnTo>
                  <a:pt x="3029467" y="468138"/>
                </a:lnTo>
                <a:lnTo>
                  <a:pt x="2980669" y="479528"/>
                </a:lnTo>
                <a:lnTo>
                  <a:pt x="2931394" y="489752"/>
                </a:lnTo>
                <a:lnTo>
                  <a:pt x="2881683" y="498803"/>
                </a:lnTo>
                <a:lnTo>
                  <a:pt x="2831574" y="506672"/>
                </a:lnTo>
                <a:lnTo>
                  <a:pt x="2781110" y="513352"/>
                </a:lnTo>
                <a:lnTo>
                  <a:pt x="2730329" y="518835"/>
                </a:lnTo>
                <a:lnTo>
                  <a:pt x="2679272" y="523113"/>
                </a:lnTo>
                <a:lnTo>
                  <a:pt x="2627980" y="526179"/>
                </a:lnTo>
                <a:lnTo>
                  <a:pt x="2576492" y="528024"/>
                </a:lnTo>
                <a:lnTo>
                  <a:pt x="2524850" y="528641"/>
                </a:lnTo>
                <a:lnTo>
                  <a:pt x="0" y="528641"/>
                </a:lnTo>
                <a:lnTo>
                  <a:pt x="0" y="614321"/>
                </a:lnTo>
                <a:lnTo>
                  <a:pt x="2629825" y="614321"/>
                </a:lnTo>
                <a:lnTo>
                  <a:pt x="2681467" y="613705"/>
                </a:lnTo>
                <a:lnTo>
                  <a:pt x="2732955" y="611859"/>
                </a:lnTo>
                <a:lnTo>
                  <a:pt x="2784247" y="608794"/>
                </a:lnTo>
                <a:lnTo>
                  <a:pt x="2835303" y="604516"/>
                </a:lnTo>
                <a:lnTo>
                  <a:pt x="2886084" y="599032"/>
                </a:lnTo>
                <a:lnTo>
                  <a:pt x="2936548" y="592352"/>
                </a:lnTo>
                <a:lnTo>
                  <a:pt x="2986657" y="584483"/>
                </a:lnTo>
                <a:lnTo>
                  <a:pt x="3036369" y="575433"/>
                </a:lnTo>
                <a:lnTo>
                  <a:pt x="3085644" y="565208"/>
                </a:lnTo>
                <a:lnTo>
                  <a:pt x="3134441" y="553819"/>
                </a:lnTo>
                <a:lnTo>
                  <a:pt x="3182722" y="541271"/>
                </a:lnTo>
                <a:lnTo>
                  <a:pt x="3230445" y="527574"/>
                </a:lnTo>
                <a:lnTo>
                  <a:pt x="3277570" y="512734"/>
                </a:lnTo>
                <a:lnTo>
                  <a:pt x="3324057" y="496760"/>
                </a:lnTo>
                <a:lnTo>
                  <a:pt x="3369866" y="479659"/>
                </a:lnTo>
                <a:lnTo>
                  <a:pt x="3414956" y="461440"/>
                </a:lnTo>
                <a:lnTo>
                  <a:pt x="3838835" y="283467"/>
                </a:lnTo>
                <a:lnTo>
                  <a:pt x="3883195" y="265377"/>
                </a:lnTo>
                <a:lnTo>
                  <a:pt x="3928102" y="248126"/>
                </a:lnTo>
                <a:lnTo>
                  <a:pt x="3973533" y="231718"/>
                </a:lnTo>
                <a:lnTo>
                  <a:pt x="4019465" y="216158"/>
                </a:lnTo>
                <a:lnTo>
                  <a:pt x="4065874" y="201450"/>
                </a:lnTo>
                <a:lnTo>
                  <a:pt x="4112738" y="187598"/>
                </a:lnTo>
                <a:lnTo>
                  <a:pt x="4160033" y="174608"/>
                </a:lnTo>
                <a:lnTo>
                  <a:pt x="4207737" y="162483"/>
                </a:lnTo>
                <a:lnTo>
                  <a:pt x="4255827" y="151228"/>
                </a:lnTo>
                <a:lnTo>
                  <a:pt x="4304280" y="140848"/>
                </a:lnTo>
                <a:lnTo>
                  <a:pt x="4353072" y="131347"/>
                </a:lnTo>
                <a:lnTo>
                  <a:pt x="4402180" y="122729"/>
                </a:lnTo>
                <a:lnTo>
                  <a:pt x="4451583" y="115000"/>
                </a:lnTo>
                <a:lnTo>
                  <a:pt x="4501255" y="108163"/>
                </a:lnTo>
                <a:lnTo>
                  <a:pt x="4551176" y="102223"/>
                </a:lnTo>
                <a:lnTo>
                  <a:pt x="4601320" y="97185"/>
                </a:lnTo>
                <a:lnTo>
                  <a:pt x="4651667" y="93052"/>
                </a:lnTo>
                <a:lnTo>
                  <a:pt x="4702192" y="89830"/>
                </a:lnTo>
                <a:lnTo>
                  <a:pt x="4752872" y="87523"/>
                </a:lnTo>
                <a:lnTo>
                  <a:pt x="4803685" y="86136"/>
                </a:lnTo>
                <a:lnTo>
                  <a:pt x="7558186" y="85672"/>
                </a:lnTo>
                <a:lnTo>
                  <a:pt x="7558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934061" y="-3221413"/>
            <a:ext cx="5318760" cy="999633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1">
              <a:spcBef>
                <a:spcPts val="1575"/>
              </a:spcBef>
            </a:pP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 BRANCH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WIRC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55" dirty="0">
                <a:solidFill>
                  <a:srgbClr val="FFFFFF"/>
                </a:solidFill>
                <a:latin typeface="Calibri"/>
                <a:cs typeface="Calibri"/>
              </a:rPr>
              <a:t>ICAI</a:t>
            </a:r>
            <a:r>
              <a:rPr sz="2250" b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</a:t>
            </a:r>
            <a:endParaRPr sz="2250">
              <a:latin typeface="Calibri"/>
              <a:cs typeface="Calibri"/>
            </a:endParaRPr>
          </a:p>
          <a:p>
            <a:pPr marL="2672162">
              <a:spcBef>
                <a:spcPts val="1260"/>
              </a:spcBef>
            </a:pP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sz="18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45" dirty="0">
                <a:solidFill>
                  <a:srgbClr val="FFFFFF"/>
                </a:solidFill>
                <a:latin typeface="Calibri"/>
                <a:cs typeface="Calibri"/>
              </a:rPr>
              <a:t>REPORT-2019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561958" y="1075977"/>
            <a:ext cx="21164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36 •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YOGA </a:t>
            </a:r>
            <a:r>
              <a:rPr sz="1200" b="1" spc="-40" dirty="0">
                <a:solidFill>
                  <a:srgbClr val="231F20"/>
                </a:solidFill>
                <a:latin typeface="Calibri"/>
                <a:cs typeface="Calibri"/>
              </a:rPr>
              <a:t>DAY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200" b="1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21/06/2019: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37254" y="1924636"/>
            <a:ext cx="4685493" cy="33113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31669" y="5544889"/>
            <a:ext cx="4696656" cy="35294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" y="1090331"/>
            <a:ext cx="3088005" cy="500380"/>
          </a:xfrm>
          <a:custGeom>
            <a:avLst/>
            <a:gdLst/>
            <a:ahLst/>
            <a:cxnLst/>
            <a:rect l="l" t="t" r="r" b="b"/>
            <a:pathLst>
              <a:path w="3088005" h="500380">
                <a:moveTo>
                  <a:pt x="2824473" y="0"/>
                </a:moveTo>
                <a:lnTo>
                  <a:pt x="0" y="0"/>
                </a:lnTo>
                <a:lnTo>
                  <a:pt x="0" y="500170"/>
                </a:lnTo>
                <a:lnTo>
                  <a:pt x="2824473" y="500170"/>
                </a:lnTo>
                <a:lnTo>
                  <a:pt x="2871590" y="496121"/>
                </a:lnTo>
                <a:lnTo>
                  <a:pt x="2916004" y="484456"/>
                </a:lnTo>
                <a:lnTo>
                  <a:pt x="2956956" y="465895"/>
                </a:lnTo>
                <a:lnTo>
                  <a:pt x="2993688" y="441159"/>
                </a:lnTo>
                <a:lnTo>
                  <a:pt x="3025442" y="410969"/>
                </a:lnTo>
                <a:lnTo>
                  <a:pt x="3051460" y="376046"/>
                </a:lnTo>
                <a:lnTo>
                  <a:pt x="3070982" y="337111"/>
                </a:lnTo>
                <a:lnTo>
                  <a:pt x="3083252" y="294885"/>
                </a:lnTo>
                <a:lnTo>
                  <a:pt x="3087510" y="250082"/>
                </a:lnTo>
                <a:lnTo>
                  <a:pt x="3083253" y="205285"/>
                </a:lnTo>
                <a:lnTo>
                  <a:pt x="3070985" y="163059"/>
                </a:lnTo>
                <a:lnTo>
                  <a:pt x="3051465" y="124124"/>
                </a:lnTo>
                <a:lnTo>
                  <a:pt x="3025450" y="89201"/>
                </a:lnTo>
                <a:lnTo>
                  <a:pt x="2993699" y="59011"/>
                </a:lnTo>
                <a:lnTo>
                  <a:pt x="2956967" y="34275"/>
                </a:lnTo>
                <a:lnTo>
                  <a:pt x="2916014" y="15714"/>
                </a:lnTo>
                <a:lnTo>
                  <a:pt x="2871597" y="4048"/>
                </a:lnTo>
                <a:lnTo>
                  <a:pt x="2824473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52531" y="1164084"/>
            <a:ext cx="2788285" cy="3013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1">
              <a:spcBef>
                <a:spcPts val="130"/>
              </a:spcBef>
            </a:pPr>
            <a:r>
              <a:rPr sz="1850" b="1" spc="15" dirty="0">
                <a:solidFill>
                  <a:srgbClr val="FFFFFF"/>
                </a:solidFill>
                <a:latin typeface="Calibri"/>
                <a:cs typeface="Calibri"/>
              </a:rPr>
              <a:t>CONTRIBUTION </a:t>
            </a:r>
            <a:r>
              <a:rPr sz="1850" b="1" spc="-1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85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15" dirty="0">
                <a:solidFill>
                  <a:srgbClr val="FFFFFF"/>
                </a:solidFill>
                <a:latin typeface="Calibri"/>
                <a:cs typeface="Calibri"/>
              </a:rPr>
              <a:t>SOCIETY</a:t>
            </a:r>
            <a:endParaRPr sz="1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17030" y="2764691"/>
            <a:ext cx="3525942" cy="26444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2957" y="5485956"/>
            <a:ext cx="3309331" cy="2481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7717" y="5485956"/>
            <a:ext cx="3309332" cy="24819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" y="10403598"/>
            <a:ext cx="7560309" cy="288925"/>
          </a:xfrm>
          <a:custGeom>
            <a:avLst/>
            <a:gdLst/>
            <a:ahLst/>
            <a:cxnLst/>
            <a:rect l="l" t="t" r="r" b="b"/>
            <a:pathLst>
              <a:path w="7560309" h="288925">
                <a:moveTo>
                  <a:pt x="0" y="288403"/>
                </a:moveTo>
                <a:lnTo>
                  <a:pt x="7559999" y="288403"/>
                </a:lnTo>
                <a:lnTo>
                  <a:pt x="7559999" y="0"/>
                </a:lnTo>
                <a:lnTo>
                  <a:pt x="0" y="0"/>
                </a:lnTo>
                <a:lnTo>
                  <a:pt x="0" y="288403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49498" y="10403598"/>
            <a:ext cx="2179320" cy="288925"/>
          </a:xfrm>
          <a:custGeom>
            <a:avLst/>
            <a:gdLst/>
            <a:ahLst/>
            <a:cxnLst/>
            <a:rect l="l" t="t" r="r" b="b"/>
            <a:pathLst>
              <a:path w="2179320" h="288925">
                <a:moveTo>
                  <a:pt x="2178716" y="0"/>
                </a:moveTo>
                <a:lnTo>
                  <a:pt x="1240045" y="0"/>
                </a:lnTo>
                <a:lnTo>
                  <a:pt x="0" y="288403"/>
                </a:lnTo>
                <a:lnTo>
                  <a:pt x="1693480" y="288403"/>
                </a:lnTo>
                <a:lnTo>
                  <a:pt x="2178716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42979" y="10403598"/>
            <a:ext cx="4117340" cy="288925"/>
          </a:xfrm>
          <a:custGeom>
            <a:avLst/>
            <a:gdLst/>
            <a:ahLst/>
            <a:cxnLst/>
            <a:rect l="l" t="t" r="r" b="b"/>
            <a:pathLst>
              <a:path w="4117340" h="288925">
                <a:moveTo>
                  <a:pt x="4117020" y="0"/>
                </a:moveTo>
                <a:lnTo>
                  <a:pt x="485235" y="0"/>
                </a:lnTo>
                <a:lnTo>
                  <a:pt x="0" y="288403"/>
                </a:lnTo>
                <a:lnTo>
                  <a:pt x="4117020" y="288403"/>
                </a:lnTo>
                <a:lnTo>
                  <a:pt x="4117020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-1136" y="10229693"/>
            <a:ext cx="7103745" cy="108585"/>
          </a:xfrm>
          <a:custGeom>
            <a:avLst/>
            <a:gdLst/>
            <a:ahLst/>
            <a:cxnLst/>
            <a:rect l="l" t="t" r="r" b="b"/>
            <a:pathLst>
              <a:path w="7103745" h="108584">
                <a:moveTo>
                  <a:pt x="6953187" y="0"/>
                </a:moveTo>
                <a:lnTo>
                  <a:pt x="0" y="0"/>
                </a:lnTo>
                <a:lnTo>
                  <a:pt x="0" y="108572"/>
                </a:lnTo>
                <a:lnTo>
                  <a:pt x="7103549" y="108572"/>
                </a:lnTo>
                <a:lnTo>
                  <a:pt x="7091734" y="66308"/>
                </a:lnTo>
                <a:lnTo>
                  <a:pt x="7059512" y="31797"/>
                </a:lnTo>
                <a:lnTo>
                  <a:pt x="7011719" y="8531"/>
                </a:lnTo>
                <a:lnTo>
                  <a:pt x="695318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27415" y="398385"/>
            <a:ext cx="4524375" cy="471805"/>
          </a:xfrm>
          <a:custGeom>
            <a:avLst/>
            <a:gdLst/>
            <a:ahLst/>
            <a:cxnLst/>
            <a:rect l="l" t="t" r="r" b="b"/>
            <a:pathLst>
              <a:path w="4524375" h="471805">
                <a:moveTo>
                  <a:pt x="0" y="471622"/>
                </a:moveTo>
                <a:lnTo>
                  <a:pt x="4523831" y="471622"/>
                </a:lnTo>
                <a:lnTo>
                  <a:pt x="4523831" y="0"/>
                </a:lnTo>
                <a:lnTo>
                  <a:pt x="0" y="0"/>
                </a:lnTo>
                <a:lnTo>
                  <a:pt x="0" y="471622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0001" y="0"/>
            <a:ext cx="7371715" cy="1057910"/>
          </a:xfrm>
          <a:custGeom>
            <a:avLst/>
            <a:gdLst/>
            <a:ahLst/>
            <a:cxnLst/>
            <a:rect l="l" t="t" r="r" b="b"/>
            <a:pathLst>
              <a:path w="7371715" h="1057910">
                <a:moveTo>
                  <a:pt x="7371245" y="0"/>
                </a:moveTo>
                <a:lnTo>
                  <a:pt x="0" y="0"/>
                </a:lnTo>
                <a:lnTo>
                  <a:pt x="0" y="1057291"/>
                </a:lnTo>
                <a:lnTo>
                  <a:pt x="2564780" y="1057291"/>
                </a:lnTo>
                <a:lnTo>
                  <a:pt x="2615145" y="1056674"/>
                </a:lnTo>
                <a:lnTo>
                  <a:pt x="2665359" y="1054829"/>
                </a:lnTo>
                <a:lnTo>
                  <a:pt x="2715383" y="1051763"/>
                </a:lnTo>
                <a:lnTo>
                  <a:pt x="2765176" y="1047485"/>
                </a:lnTo>
                <a:lnTo>
                  <a:pt x="2814701" y="1042001"/>
                </a:lnTo>
                <a:lnTo>
                  <a:pt x="2863918" y="1035321"/>
                </a:lnTo>
                <a:lnTo>
                  <a:pt x="2912787" y="1027451"/>
                </a:lnTo>
                <a:lnTo>
                  <a:pt x="2961269" y="1018400"/>
                </a:lnTo>
                <a:lnTo>
                  <a:pt x="3009325" y="1008175"/>
                </a:lnTo>
                <a:lnTo>
                  <a:pt x="3056916" y="996785"/>
                </a:lnTo>
                <a:lnTo>
                  <a:pt x="3104002" y="984237"/>
                </a:lnTo>
                <a:lnTo>
                  <a:pt x="3150545" y="970539"/>
                </a:lnTo>
                <a:lnTo>
                  <a:pt x="3196504" y="955699"/>
                </a:lnTo>
                <a:lnTo>
                  <a:pt x="3241842" y="939724"/>
                </a:lnTo>
                <a:lnTo>
                  <a:pt x="3286518" y="922623"/>
                </a:lnTo>
                <a:lnTo>
                  <a:pt x="3330493" y="904403"/>
                </a:lnTo>
                <a:lnTo>
                  <a:pt x="3743885" y="726437"/>
                </a:lnTo>
                <a:lnTo>
                  <a:pt x="3789326" y="707465"/>
                </a:lnTo>
                <a:lnTo>
                  <a:pt x="3835353" y="689418"/>
                </a:lnTo>
                <a:lnTo>
                  <a:pt x="3881941" y="672301"/>
                </a:lnTo>
                <a:lnTo>
                  <a:pt x="3929064" y="656120"/>
                </a:lnTo>
                <a:lnTo>
                  <a:pt x="3976696" y="640879"/>
                </a:lnTo>
                <a:lnTo>
                  <a:pt x="4024810" y="626583"/>
                </a:lnTo>
                <a:lnTo>
                  <a:pt x="4073380" y="613239"/>
                </a:lnTo>
                <a:lnTo>
                  <a:pt x="4122382" y="600850"/>
                </a:lnTo>
                <a:lnTo>
                  <a:pt x="4171788" y="589423"/>
                </a:lnTo>
                <a:lnTo>
                  <a:pt x="4221573" y="578962"/>
                </a:lnTo>
                <a:lnTo>
                  <a:pt x="4271710" y="569473"/>
                </a:lnTo>
                <a:lnTo>
                  <a:pt x="4322175" y="560960"/>
                </a:lnTo>
                <a:lnTo>
                  <a:pt x="4372940" y="553430"/>
                </a:lnTo>
                <a:lnTo>
                  <a:pt x="4423980" y="546887"/>
                </a:lnTo>
                <a:lnTo>
                  <a:pt x="4475269" y="541336"/>
                </a:lnTo>
                <a:lnTo>
                  <a:pt x="4526780" y="536783"/>
                </a:lnTo>
                <a:lnTo>
                  <a:pt x="4578489" y="533232"/>
                </a:lnTo>
                <a:lnTo>
                  <a:pt x="4630369" y="530690"/>
                </a:lnTo>
                <a:lnTo>
                  <a:pt x="4682393" y="529161"/>
                </a:lnTo>
                <a:lnTo>
                  <a:pt x="7371245" y="528650"/>
                </a:lnTo>
                <a:lnTo>
                  <a:pt x="7371245" y="0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233663" y="2"/>
            <a:ext cx="3314700" cy="814705"/>
          </a:xfrm>
          <a:custGeom>
            <a:avLst/>
            <a:gdLst/>
            <a:ahLst/>
            <a:cxnLst/>
            <a:rect l="l" t="t" r="r" b="b"/>
            <a:pathLst>
              <a:path w="3314700" h="814705">
                <a:moveTo>
                  <a:pt x="1466841" y="0"/>
                </a:moveTo>
                <a:lnTo>
                  <a:pt x="0" y="0"/>
                </a:lnTo>
                <a:lnTo>
                  <a:pt x="1403633" y="814421"/>
                </a:lnTo>
                <a:lnTo>
                  <a:pt x="1603245" y="726437"/>
                </a:lnTo>
                <a:lnTo>
                  <a:pt x="1647630" y="707465"/>
                </a:lnTo>
                <a:lnTo>
                  <a:pt x="1692589" y="689418"/>
                </a:lnTo>
                <a:lnTo>
                  <a:pt x="1738094" y="672301"/>
                </a:lnTo>
                <a:lnTo>
                  <a:pt x="1784122" y="656120"/>
                </a:lnTo>
                <a:lnTo>
                  <a:pt x="1830647" y="640879"/>
                </a:lnTo>
                <a:lnTo>
                  <a:pt x="1877643" y="626583"/>
                </a:lnTo>
                <a:lnTo>
                  <a:pt x="1925085" y="613239"/>
                </a:lnTo>
                <a:lnTo>
                  <a:pt x="1972948" y="600850"/>
                </a:lnTo>
                <a:lnTo>
                  <a:pt x="2021207" y="589423"/>
                </a:lnTo>
                <a:lnTo>
                  <a:pt x="2069835" y="578962"/>
                </a:lnTo>
                <a:lnTo>
                  <a:pt x="2118807" y="569473"/>
                </a:lnTo>
                <a:lnTo>
                  <a:pt x="2168099" y="560960"/>
                </a:lnTo>
                <a:lnTo>
                  <a:pt x="2217685" y="553430"/>
                </a:lnTo>
                <a:lnTo>
                  <a:pt x="2267539" y="546887"/>
                </a:lnTo>
                <a:lnTo>
                  <a:pt x="2317637" y="541336"/>
                </a:lnTo>
                <a:lnTo>
                  <a:pt x="2367952" y="536783"/>
                </a:lnTo>
                <a:lnTo>
                  <a:pt x="2418459" y="533232"/>
                </a:lnTo>
                <a:lnTo>
                  <a:pt x="2469134" y="530690"/>
                </a:lnTo>
                <a:lnTo>
                  <a:pt x="2519950" y="529161"/>
                </a:lnTo>
                <a:lnTo>
                  <a:pt x="2570882" y="528650"/>
                </a:lnTo>
                <a:lnTo>
                  <a:pt x="3314252" y="528650"/>
                </a:lnTo>
                <a:lnTo>
                  <a:pt x="1466841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85198" y="870007"/>
            <a:ext cx="826135" cy="187325"/>
          </a:xfrm>
          <a:custGeom>
            <a:avLst/>
            <a:gdLst/>
            <a:ahLst/>
            <a:cxnLst/>
            <a:rect l="l" t="t" r="r" b="b"/>
            <a:pathLst>
              <a:path w="826135" h="187325">
                <a:moveTo>
                  <a:pt x="825991" y="0"/>
                </a:moveTo>
                <a:lnTo>
                  <a:pt x="747898" y="34408"/>
                </a:lnTo>
                <a:lnTo>
                  <a:pt x="702059" y="53800"/>
                </a:lnTo>
                <a:lnTo>
                  <a:pt x="655444" y="71920"/>
                </a:lnTo>
                <a:lnTo>
                  <a:pt x="608100" y="88757"/>
                </a:lnTo>
                <a:lnTo>
                  <a:pt x="560073" y="104302"/>
                </a:lnTo>
                <a:lnTo>
                  <a:pt x="511409" y="118545"/>
                </a:lnTo>
                <a:lnTo>
                  <a:pt x="462155" y="131477"/>
                </a:lnTo>
                <a:lnTo>
                  <a:pt x="412358" y="143088"/>
                </a:lnTo>
                <a:lnTo>
                  <a:pt x="362064" y="153369"/>
                </a:lnTo>
                <a:lnTo>
                  <a:pt x="311319" y="162310"/>
                </a:lnTo>
                <a:lnTo>
                  <a:pt x="260171" y="169901"/>
                </a:lnTo>
                <a:lnTo>
                  <a:pt x="208665" y="176134"/>
                </a:lnTo>
                <a:lnTo>
                  <a:pt x="156849" y="180998"/>
                </a:lnTo>
                <a:lnTo>
                  <a:pt x="104768" y="184485"/>
                </a:lnTo>
                <a:lnTo>
                  <a:pt x="52469" y="186583"/>
                </a:lnTo>
                <a:lnTo>
                  <a:pt x="0" y="187285"/>
                </a:lnTo>
                <a:lnTo>
                  <a:pt x="52470" y="186583"/>
                </a:lnTo>
                <a:lnTo>
                  <a:pt x="104769" y="184485"/>
                </a:lnTo>
                <a:lnTo>
                  <a:pt x="156851" y="180998"/>
                </a:lnTo>
                <a:lnTo>
                  <a:pt x="208669" y="176134"/>
                </a:lnTo>
                <a:lnTo>
                  <a:pt x="260177" y="169901"/>
                </a:lnTo>
                <a:lnTo>
                  <a:pt x="311327" y="162309"/>
                </a:lnTo>
                <a:lnTo>
                  <a:pt x="362075" y="153368"/>
                </a:lnTo>
                <a:lnTo>
                  <a:pt x="412372" y="143087"/>
                </a:lnTo>
                <a:lnTo>
                  <a:pt x="462173" y="131475"/>
                </a:lnTo>
                <a:lnTo>
                  <a:pt x="511431" y="118542"/>
                </a:lnTo>
                <a:lnTo>
                  <a:pt x="560099" y="104298"/>
                </a:lnTo>
                <a:lnTo>
                  <a:pt x="608131" y="88752"/>
                </a:lnTo>
                <a:lnTo>
                  <a:pt x="655480" y="71913"/>
                </a:lnTo>
                <a:lnTo>
                  <a:pt x="702100" y="53792"/>
                </a:lnTo>
                <a:lnTo>
                  <a:pt x="747945" y="34397"/>
                </a:lnTo>
                <a:lnTo>
                  <a:pt x="825991" y="0"/>
                </a:lnTo>
                <a:close/>
              </a:path>
            </a:pathLst>
          </a:custGeom>
          <a:solidFill>
            <a:srgbClr val="D28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06" y="0"/>
            <a:ext cx="3629660" cy="1057910"/>
          </a:xfrm>
          <a:custGeom>
            <a:avLst/>
            <a:gdLst/>
            <a:ahLst/>
            <a:cxnLst/>
            <a:rect l="l" t="t" r="r" b="b"/>
            <a:pathLst>
              <a:path w="3629660" h="1057910">
                <a:moveTo>
                  <a:pt x="2155827" y="0"/>
                </a:moveTo>
                <a:lnTo>
                  <a:pt x="0" y="0"/>
                </a:lnTo>
                <a:lnTo>
                  <a:pt x="0" y="1057291"/>
                </a:lnTo>
                <a:lnTo>
                  <a:pt x="2629825" y="1057291"/>
                </a:lnTo>
                <a:lnTo>
                  <a:pt x="2681467" y="1056674"/>
                </a:lnTo>
                <a:lnTo>
                  <a:pt x="2732955" y="1054829"/>
                </a:lnTo>
                <a:lnTo>
                  <a:pt x="2784247" y="1051763"/>
                </a:lnTo>
                <a:lnTo>
                  <a:pt x="2835303" y="1047485"/>
                </a:lnTo>
                <a:lnTo>
                  <a:pt x="2886084" y="1042001"/>
                </a:lnTo>
                <a:lnTo>
                  <a:pt x="2936548" y="1035321"/>
                </a:lnTo>
                <a:lnTo>
                  <a:pt x="2986657" y="1027451"/>
                </a:lnTo>
                <a:lnTo>
                  <a:pt x="3036369" y="1018400"/>
                </a:lnTo>
                <a:lnTo>
                  <a:pt x="3085644" y="1008175"/>
                </a:lnTo>
                <a:lnTo>
                  <a:pt x="3134441" y="996785"/>
                </a:lnTo>
                <a:lnTo>
                  <a:pt x="3182722" y="984237"/>
                </a:lnTo>
                <a:lnTo>
                  <a:pt x="3230445" y="970539"/>
                </a:lnTo>
                <a:lnTo>
                  <a:pt x="3277570" y="955699"/>
                </a:lnTo>
                <a:lnTo>
                  <a:pt x="3324057" y="939724"/>
                </a:lnTo>
                <a:lnTo>
                  <a:pt x="3369866" y="922623"/>
                </a:lnTo>
                <a:lnTo>
                  <a:pt x="3414956" y="904403"/>
                </a:lnTo>
                <a:lnTo>
                  <a:pt x="3629290" y="814421"/>
                </a:lnTo>
                <a:lnTo>
                  <a:pt x="2155827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8" y="465289"/>
            <a:ext cx="7558405" cy="614680"/>
          </a:xfrm>
          <a:custGeom>
            <a:avLst/>
            <a:gdLst/>
            <a:ahLst/>
            <a:cxnLst/>
            <a:rect l="l" t="t" r="r" b="b"/>
            <a:pathLst>
              <a:path w="7558405" h="614680">
                <a:moveTo>
                  <a:pt x="7558186" y="0"/>
                </a:moveTo>
                <a:lnTo>
                  <a:pt x="4749631" y="0"/>
                </a:lnTo>
                <a:lnTo>
                  <a:pt x="4698708" y="463"/>
                </a:lnTo>
                <a:lnTo>
                  <a:pt x="4647896" y="1850"/>
                </a:lnTo>
                <a:lnTo>
                  <a:pt x="4597215" y="4157"/>
                </a:lnTo>
                <a:lnTo>
                  <a:pt x="4546691" y="7379"/>
                </a:lnTo>
                <a:lnTo>
                  <a:pt x="4496344" y="11511"/>
                </a:lnTo>
                <a:lnTo>
                  <a:pt x="4446199" y="16549"/>
                </a:lnTo>
                <a:lnTo>
                  <a:pt x="4396279" y="22488"/>
                </a:lnTo>
                <a:lnTo>
                  <a:pt x="4346607" y="29325"/>
                </a:lnTo>
                <a:lnTo>
                  <a:pt x="4297204" y="37054"/>
                </a:lnTo>
                <a:lnTo>
                  <a:pt x="4248096" y="45671"/>
                </a:lnTo>
                <a:lnTo>
                  <a:pt x="4199304" y="55171"/>
                </a:lnTo>
                <a:lnTo>
                  <a:pt x="4150851" y="65551"/>
                </a:lnTo>
                <a:lnTo>
                  <a:pt x="4102762" y="76805"/>
                </a:lnTo>
                <a:lnTo>
                  <a:pt x="4055058" y="88930"/>
                </a:lnTo>
                <a:lnTo>
                  <a:pt x="4007762" y="101920"/>
                </a:lnTo>
                <a:lnTo>
                  <a:pt x="3960898" y="115771"/>
                </a:lnTo>
                <a:lnTo>
                  <a:pt x="3914489" y="130479"/>
                </a:lnTo>
                <a:lnTo>
                  <a:pt x="3868557" y="146039"/>
                </a:lnTo>
                <a:lnTo>
                  <a:pt x="3823031" y="162483"/>
                </a:lnTo>
                <a:lnTo>
                  <a:pt x="3778220" y="179697"/>
                </a:lnTo>
                <a:lnTo>
                  <a:pt x="3733859" y="197787"/>
                </a:lnTo>
                <a:lnTo>
                  <a:pt x="3309980" y="375759"/>
                </a:lnTo>
                <a:lnTo>
                  <a:pt x="3264890" y="393979"/>
                </a:lnTo>
                <a:lnTo>
                  <a:pt x="3219082" y="411079"/>
                </a:lnTo>
                <a:lnTo>
                  <a:pt x="3172595" y="427053"/>
                </a:lnTo>
                <a:lnTo>
                  <a:pt x="3125470" y="441893"/>
                </a:lnTo>
                <a:lnTo>
                  <a:pt x="3077747" y="455591"/>
                </a:lnTo>
                <a:lnTo>
                  <a:pt x="3029467" y="468138"/>
                </a:lnTo>
                <a:lnTo>
                  <a:pt x="2980669" y="479528"/>
                </a:lnTo>
                <a:lnTo>
                  <a:pt x="2931394" y="489752"/>
                </a:lnTo>
                <a:lnTo>
                  <a:pt x="2881683" y="498803"/>
                </a:lnTo>
                <a:lnTo>
                  <a:pt x="2831574" y="506672"/>
                </a:lnTo>
                <a:lnTo>
                  <a:pt x="2781110" y="513352"/>
                </a:lnTo>
                <a:lnTo>
                  <a:pt x="2730329" y="518835"/>
                </a:lnTo>
                <a:lnTo>
                  <a:pt x="2679272" y="523113"/>
                </a:lnTo>
                <a:lnTo>
                  <a:pt x="2627980" y="526179"/>
                </a:lnTo>
                <a:lnTo>
                  <a:pt x="2576492" y="528024"/>
                </a:lnTo>
                <a:lnTo>
                  <a:pt x="2524850" y="528641"/>
                </a:lnTo>
                <a:lnTo>
                  <a:pt x="0" y="528641"/>
                </a:lnTo>
                <a:lnTo>
                  <a:pt x="0" y="614321"/>
                </a:lnTo>
                <a:lnTo>
                  <a:pt x="2629825" y="614321"/>
                </a:lnTo>
                <a:lnTo>
                  <a:pt x="2681467" y="613705"/>
                </a:lnTo>
                <a:lnTo>
                  <a:pt x="2732955" y="611859"/>
                </a:lnTo>
                <a:lnTo>
                  <a:pt x="2784247" y="608794"/>
                </a:lnTo>
                <a:lnTo>
                  <a:pt x="2835303" y="604516"/>
                </a:lnTo>
                <a:lnTo>
                  <a:pt x="2886084" y="599032"/>
                </a:lnTo>
                <a:lnTo>
                  <a:pt x="2936548" y="592352"/>
                </a:lnTo>
                <a:lnTo>
                  <a:pt x="2986657" y="584483"/>
                </a:lnTo>
                <a:lnTo>
                  <a:pt x="3036369" y="575433"/>
                </a:lnTo>
                <a:lnTo>
                  <a:pt x="3085644" y="565208"/>
                </a:lnTo>
                <a:lnTo>
                  <a:pt x="3134441" y="553819"/>
                </a:lnTo>
                <a:lnTo>
                  <a:pt x="3182722" y="541271"/>
                </a:lnTo>
                <a:lnTo>
                  <a:pt x="3230445" y="527574"/>
                </a:lnTo>
                <a:lnTo>
                  <a:pt x="3277570" y="512734"/>
                </a:lnTo>
                <a:lnTo>
                  <a:pt x="3324057" y="496760"/>
                </a:lnTo>
                <a:lnTo>
                  <a:pt x="3369866" y="479659"/>
                </a:lnTo>
                <a:lnTo>
                  <a:pt x="3414956" y="461440"/>
                </a:lnTo>
                <a:lnTo>
                  <a:pt x="3838835" y="283467"/>
                </a:lnTo>
                <a:lnTo>
                  <a:pt x="3883195" y="265377"/>
                </a:lnTo>
                <a:lnTo>
                  <a:pt x="3928102" y="248126"/>
                </a:lnTo>
                <a:lnTo>
                  <a:pt x="3973533" y="231718"/>
                </a:lnTo>
                <a:lnTo>
                  <a:pt x="4019465" y="216158"/>
                </a:lnTo>
                <a:lnTo>
                  <a:pt x="4065874" y="201450"/>
                </a:lnTo>
                <a:lnTo>
                  <a:pt x="4112738" y="187598"/>
                </a:lnTo>
                <a:lnTo>
                  <a:pt x="4160033" y="174608"/>
                </a:lnTo>
                <a:lnTo>
                  <a:pt x="4207737" y="162483"/>
                </a:lnTo>
                <a:lnTo>
                  <a:pt x="4255827" y="151228"/>
                </a:lnTo>
                <a:lnTo>
                  <a:pt x="4304280" y="140848"/>
                </a:lnTo>
                <a:lnTo>
                  <a:pt x="4353072" y="131347"/>
                </a:lnTo>
                <a:lnTo>
                  <a:pt x="4402180" y="122729"/>
                </a:lnTo>
                <a:lnTo>
                  <a:pt x="4451583" y="115000"/>
                </a:lnTo>
                <a:lnTo>
                  <a:pt x="4501255" y="108163"/>
                </a:lnTo>
                <a:lnTo>
                  <a:pt x="4551176" y="102223"/>
                </a:lnTo>
                <a:lnTo>
                  <a:pt x="4601320" y="97185"/>
                </a:lnTo>
                <a:lnTo>
                  <a:pt x="4651667" y="93052"/>
                </a:lnTo>
                <a:lnTo>
                  <a:pt x="4702192" y="89830"/>
                </a:lnTo>
                <a:lnTo>
                  <a:pt x="4752872" y="87523"/>
                </a:lnTo>
                <a:lnTo>
                  <a:pt x="4803685" y="86136"/>
                </a:lnTo>
                <a:lnTo>
                  <a:pt x="7558186" y="85672"/>
                </a:lnTo>
                <a:lnTo>
                  <a:pt x="7558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934061" y="-3221413"/>
            <a:ext cx="5318760" cy="999633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1">
              <a:spcBef>
                <a:spcPts val="1575"/>
              </a:spcBef>
            </a:pP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 BRANCH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WIRC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55" dirty="0">
                <a:solidFill>
                  <a:srgbClr val="FFFFFF"/>
                </a:solidFill>
                <a:latin typeface="Calibri"/>
                <a:cs typeface="Calibri"/>
              </a:rPr>
              <a:t>ICAI</a:t>
            </a:r>
            <a:r>
              <a:rPr sz="2250" b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</a:t>
            </a:r>
            <a:endParaRPr sz="2250">
              <a:latin typeface="Calibri"/>
              <a:cs typeface="Calibri"/>
            </a:endParaRPr>
          </a:p>
          <a:p>
            <a:pPr marL="2672162">
              <a:spcBef>
                <a:spcPts val="1260"/>
              </a:spcBef>
            </a:pP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sz="18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45" dirty="0">
                <a:solidFill>
                  <a:srgbClr val="FFFFFF"/>
                </a:solidFill>
                <a:latin typeface="Calibri"/>
                <a:cs typeface="Calibri"/>
              </a:rPr>
              <a:t>REPORT-2019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561930" y="1061568"/>
            <a:ext cx="2756535" cy="6018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 marR="5080">
              <a:lnSpc>
                <a:spcPct val="1079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3.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Intercity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Box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Cricket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League 40+ aged CA  Jointly with Ahmedabad &amp;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Baroda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Branch  </a:t>
            </a:r>
            <a:r>
              <a:rPr sz="1200" b="1" spc="-30" dirty="0">
                <a:solidFill>
                  <a:srgbClr val="231F20"/>
                </a:solidFill>
                <a:latin typeface="Calibri"/>
                <a:cs typeface="Calibri"/>
              </a:rPr>
              <a:t>DATE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r>
              <a:rPr sz="1200" b="1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16-03-2019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" y="1090331"/>
            <a:ext cx="3274695" cy="595630"/>
          </a:xfrm>
          <a:custGeom>
            <a:avLst/>
            <a:gdLst/>
            <a:ahLst/>
            <a:cxnLst/>
            <a:rect l="l" t="t" r="r" b="b"/>
            <a:pathLst>
              <a:path w="3274695" h="595630">
                <a:moveTo>
                  <a:pt x="2995315" y="0"/>
                </a:moveTo>
                <a:lnTo>
                  <a:pt x="0" y="0"/>
                </a:lnTo>
                <a:lnTo>
                  <a:pt x="0" y="595383"/>
                </a:lnTo>
                <a:lnTo>
                  <a:pt x="2995315" y="595383"/>
                </a:lnTo>
                <a:lnTo>
                  <a:pt x="3040400" y="591468"/>
                </a:lnTo>
                <a:lnTo>
                  <a:pt x="3083229" y="580139"/>
                </a:lnTo>
                <a:lnTo>
                  <a:pt x="3123215" y="562022"/>
                </a:lnTo>
                <a:lnTo>
                  <a:pt x="3159771" y="537743"/>
                </a:lnTo>
                <a:lnTo>
                  <a:pt x="3192311" y="507928"/>
                </a:lnTo>
                <a:lnTo>
                  <a:pt x="3220249" y="473201"/>
                </a:lnTo>
                <a:lnTo>
                  <a:pt x="3243000" y="434189"/>
                </a:lnTo>
                <a:lnTo>
                  <a:pt x="3259976" y="391517"/>
                </a:lnTo>
                <a:lnTo>
                  <a:pt x="3270591" y="345810"/>
                </a:lnTo>
                <a:lnTo>
                  <a:pt x="3274260" y="297687"/>
                </a:lnTo>
                <a:lnTo>
                  <a:pt x="3270592" y="249572"/>
                </a:lnTo>
                <a:lnTo>
                  <a:pt x="3259978" y="203866"/>
                </a:lnTo>
                <a:lnTo>
                  <a:pt x="3243005" y="161194"/>
                </a:lnTo>
                <a:lnTo>
                  <a:pt x="3220257" y="122182"/>
                </a:lnTo>
                <a:lnTo>
                  <a:pt x="3192320" y="87455"/>
                </a:lnTo>
                <a:lnTo>
                  <a:pt x="3159781" y="57639"/>
                </a:lnTo>
                <a:lnTo>
                  <a:pt x="3123226" y="33360"/>
                </a:lnTo>
                <a:lnTo>
                  <a:pt x="3083239" y="15244"/>
                </a:lnTo>
                <a:lnTo>
                  <a:pt x="3040407" y="3915"/>
                </a:lnTo>
                <a:lnTo>
                  <a:pt x="2995315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37957" y="1065994"/>
            <a:ext cx="2821940" cy="34560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1">
              <a:spcBef>
                <a:spcPts val="114"/>
              </a:spcBef>
            </a:pPr>
            <a:r>
              <a:rPr sz="2150" b="1" spc="10" dirty="0">
                <a:solidFill>
                  <a:srgbClr val="FFFFFF"/>
                </a:solidFill>
                <a:latin typeface="Calibri"/>
                <a:cs typeface="Calibri"/>
              </a:rPr>
              <a:t>JOINT PROGRAMS</a:t>
            </a:r>
            <a:r>
              <a:rPr sz="215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50" b="1" spc="10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37937" y="1331360"/>
            <a:ext cx="2324735" cy="34560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1">
              <a:spcBef>
                <a:spcPts val="114"/>
              </a:spcBef>
            </a:pPr>
            <a:r>
              <a:rPr sz="2150" b="1" spc="5" dirty="0">
                <a:solidFill>
                  <a:srgbClr val="FFFFFF"/>
                </a:solidFill>
                <a:latin typeface="Calibri"/>
                <a:cs typeface="Calibri"/>
              </a:rPr>
              <a:t>NEAR </a:t>
            </a:r>
            <a:r>
              <a:rPr sz="2150" b="1" spc="-25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215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50" b="1" spc="10" dirty="0">
                <a:solidFill>
                  <a:srgbClr val="FFFFFF"/>
                </a:solidFill>
                <a:latin typeface="Calibri"/>
                <a:cs typeface="Calibri"/>
              </a:rPr>
              <a:t>BRANCHES</a:t>
            </a:r>
            <a:endParaRPr sz="2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" y="10403598"/>
            <a:ext cx="7560309" cy="288925"/>
          </a:xfrm>
          <a:custGeom>
            <a:avLst/>
            <a:gdLst/>
            <a:ahLst/>
            <a:cxnLst/>
            <a:rect l="l" t="t" r="r" b="b"/>
            <a:pathLst>
              <a:path w="7560309" h="288925">
                <a:moveTo>
                  <a:pt x="0" y="288403"/>
                </a:moveTo>
                <a:lnTo>
                  <a:pt x="7559999" y="288403"/>
                </a:lnTo>
                <a:lnTo>
                  <a:pt x="7559999" y="0"/>
                </a:lnTo>
                <a:lnTo>
                  <a:pt x="0" y="0"/>
                </a:lnTo>
                <a:lnTo>
                  <a:pt x="0" y="288403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9498" y="10403598"/>
            <a:ext cx="2179320" cy="288925"/>
          </a:xfrm>
          <a:custGeom>
            <a:avLst/>
            <a:gdLst/>
            <a:ahLst/>
            <a:cxnLst/>
            <a:rect l="l" t="t" r="r" b="b"/>
            <a:pathLst>
              <a:path w="2179320" h="288925">
                <a:moveTo>
                  <a:pt x="2178716" y="0"/>
                </a:moveTo>
                <a:lnTo>
                  <a:pt x="1240045" y="0"/>
                </a:lnTo>
                <a:lnTo>
                  <a:pt x="0" y="288403"/>
                </a:lnTo>
                <a:lnTo>
                  <a:pt x="1693480" y="288403"/>
                </a:lnTo>
                <a:lnTo>
                  <a:pt x="2178716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42979" y="10403598"/>
            <a:ext cx="4117340" cy="288925"/>
          </a:xfrm>
          <a:custGeom>
            <a:avLst/>
            <a:gdLst/>
            <a:ahLst/>
            <a:cxnLst/>
            <a:rect l="l" t="t" r="r" b="b"/>
            <a:pathLst>
              <a:path w="4117340" h="288925">
                <a:moveTo>
                  <a:pt x="4117020" y="0"/>
                </a:moveTo>
                <a:lnTo>
                  <a:pt x="485235" y="0"/>
                </a:lnTo>
                <a:lnTo>
                  <a:pt x="0" y="288403"/>
                </a:lnTo>
                <a:lnTo>
                  <a:pt x="4117020" y="288403"/>
                </a:lnTo>
                <a:lnTo>
                  <a:pt x="4117020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1136" y="10229693"/>
            <a:ext cx="7103745" cy="108585"/>
          </a:xfrm>
          <a:custGeom>
            <a:avLst/>
            <a:gdLst/>
            <a:ahLst/>
            <a:cxnLst/>
            <a:rect l="l" t="t" r="r" b="b"/>
            <a:pathLst>
              <a:path w="7103745" h="108584">
                <a:moveTo>
                  <a:pt x="6953187" y="0"/>
                </a:moveTo>
                <a:lnTo>
                  <a:pt x="0" y="0"/>
                </a:lnTo>
                <a:lnTo>
                  <a:pt x="0" y="108572"/>
                </a:lnTo>
                <a:lnTo>
                  <a:pt x="7103549" y="108572"/>
                </a:lnTo>
                <a:lnTo>
                  <a:pt x="7091734" y="66308"/>
                </a:lnTo>
                <a:lnTo>
                  <a:pt x="7059512" y="31797"/>
                </a:lnTo>
                <a:lnTo>
                  <a:pt x="7011719" y="8531"/>
                </a:lnTo>
                <a:lnTo>
                  <a:pt x="695318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27415" y="398385"/>
            <a:ext cx="4524375" cy="471805"/>
          </a:xfrm>
          <a:custGeom>
            <a:avLst/>
            <a:gdLst/>
            <a:ahLst/>
            <a:cxnLst/>
            <a:rect l="l" t="t" r="r" b="b"/>
            <a:pathLst>
              <a:path w="4524375" h="471805">
                <a:moveTo>
                  <a:pt x="0" y="471622"/>
                </a:moveTo>
                <a:lnTo>
                  <a:pt x="4523831" y="471622"/>
                </a:lnTo>
                <a:lnTo>
                  <a:pt x="4523831" y="0"/>
                </a:lnTo>
                <a:lnTo>
                  <a:pt x="0" y="0"/>
                </a:lnTo>
                <a:lnTo>
                  <a:pt x="0" y="471622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0001" y="0"/>
            <a:ext cx="7371715" cy="1057910"/>
          </a:xfrm>
          <a:custGeom>
            <a:avLst/>
            <a:gdLst/>
            <a:ahLst/>
            <a:cxnLst/>
            <a:rect l="l" t="t" r="r" b="b"/>
            <a:pathLst>
              <a:path w="7371715" h="1057910">
                <a:moveTo>
                  <a:pt x="7371245" y="0"/>
                </a:moveTo>
                <a:lnTo>
                  <a:pt x="0" y="0"/>
                </a:lnTo>
                <a:lnTo>
                  <a:pt x="0" y="1057291"/>
                </a:lnTo>
                <a:lnTo>
                  <a:pt x="2564780" y="1057291"/>
                </a:lnTo>
                <a:lnTo>
                  <a:pt x="2615145" y="1056674"/>
                </a:lnTo>
                <a:lnTo>
                  <a:pt x="2665359" y="1054829"/>
                </a:lnTo>
                <a:lnTo>
                  <a:pt x="2715383" y="1051763"/>
                </a:lnTo>
                <a:lnTo>
                  <a:pt x="2765176" y="1047485"/>
                </a:lnTo>
                <a:lnTo>
                  <a:pt x="2814701" y="1042001"/>
                </a:lnTo>
                <a:lnTo>
                  <a:pt x="2863918" y="1035321"/>
                </a:lnTo>
                <a:lnTo>
                  <a:pt x="2912787" y="1027451"/>
                </a:lnTo>
                <a:lnTo>
                  <a:pt x="2961269" y="1018400"/>
                </a:lnTo>
                <a:lnTo>
                  <a:pt x="3009325" y="1008175"/>
                </a:lnTo>
                <a:lnTo>
                  <a:pt x="3056916" y="996785"/>
                </a:lnTo>
                <a:lnTo>
                  <a:pt x="3104002" y="984237"/>
                </a:lnTo>
                <a:lnTo>
                  <a:pt x="3150545" y="970539"/>
                </a:lnTo>
                <a:lnTo>
                  <a:pt x="3196504" y="955699"/>
                </a:lnTo>
                <a:lnTo>
                  <a:pt x="3241842" y="939724"/>
                </a:lnTo>
                <a:lnTo>
                  <a:pt x="3286518" y="922623"/>
                </a:lnTo>
                <a:lnTo>
                  <a:pt x="3330493" y="904403"/>
                </a:lnTo>
                <a:lnTo>
                  <a:pt x="3743885" y="726437"/>
                </a:lnTo>
                <a:lnTo>
                  <a:pt x="3789326" y="707465"/>
                </a:lnTo>
                <a:lnTo>
                  <a:pt x="3835353" y="689418"/>
                </a:lnTo>
                <a:lnTo>
                  <a:pt x="3881941" y="672301"/>
                </a:lnTo>
                <a:lnTo>
                  <a:pt x="3929064" y="656120"/>
                </a:lnTo>
                <a:lnTo>
                  <a:pt x="3976696" y="640879"/>
                </a:lnTo>
                <a:lnTo>
                  <a:pt x="4024810" y="626583"/>
                </a:lnTo>
                <a:lnTo>
                  <a:pt x="4073380" y="613239"/>
                </a:lnTo>
                <a:lnTo>
                  <a:pt x="4122382" y="600850"/>
                </a:lnTo>
                <a:lnTo>
                  <a:pt x="4171788" y="589423"/>
                </a:lnTo>
                <a:lnTo>
                  <a:pt x="4221573" y="578962"/>
                </a:lnTo>
                <a:lnTo>
                  <a:pt x="4271710" y="569473"/>
                </a:lnTo>
                <a:lnTo>
                  <a:pt x="4322175" y="560960"/>
                </a:lnTo>
                <a:lnTo>
                  <a:pt x="4372940" y="553430"/>
                </a:lnTo>
                <a:lnTo>
                  <a:pt x="4423980" y="546887"/>
                </a:lnTo>
                <a:lnTo>
                  <a:pt x="4475269" y="541336"/>
                </a:lnTo>
                <a:lnTo>
                  <a:pt x="4526780" y="536783"/>
                </a:lnTo>
                <a:lnTo>
                  <a:pt x="4578489" y="533232"/>
                </a:lnTo>
                <a:lnTo>
                  <a:pt x="4630369" y="530690"/>
                </a:lnTo>
                <a:lnTo>
                  <a:pt x="4682393" y="529161"/>
                </a:lnTo>
                <a:lnTo>
                  <a:pt x="7371245" y="528650"/>
                </a:lnTo>
                <a:lnTo>
                  <a:pt x="7371245" y="0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33663" y="2"/>
            <a:ext cx="3314700" cy="814705"/>
          </a:xfrm>
          <a:custGeom>
            <a:avLst/>
            <a:gdLst/>
            <a:ahLst/>
            <a:cxnLst/>
            <a:rect l="l" t="t" r="r" b="b"/>
            <a:pathLst>
              <a:path w="3314700" h="814705">
                <a:moveTo>
                  <a:pt x="1466841" y="0"/>
                </a:moveTo>
                <a:lnTo>
                  <a:pt x="0" y="0"/>
                </a:lnTo>
                <a:lnTo>
                  <a:pt x="1403633" y="814421"/>
                </a:lnTo>
                <a:lnTo>
                  <a:pt x="1603245" y="726437"/>
                </a:lnTo>
                <a:lnTo>
                  <a:pt x="1647630" y="707465"/>
                </a:lnTo>
                <a:lnTo>
                  <a:pt x="1692589" y="689418"/>
                </a:lnTo>
                <a:lnTo>
                  <a:pt x="1738094" y="672301"/>
                </a:lnTo>
                <a:lnTo>
                  <a:pt x="1784122" y="656120"/>
                </a:lnTo>
                <a:lnTo>
                  <a:pt x="1830647" y="640879"/>
                </a:lnTo>
                <a:lnTo>
                  <a:pt x="1877643" y="626583"/>
                </a:lnTo>
                <a:lnTo>
                  <a:pt x="1925085" y="613239"/>
                </a:lnTo>
                <a:lnTo>
                  <a:pt x="1972948" y="600850"/>
                </a:lnTo>
                <a:lnTo>
                  <a:pt x="2021207" y="589423"/>
                </a:lnTo>
                <a:lnTo>
                  <a:pt x="2069835" y="578962"/>
                </a:lnTo>
                <a:lnTo>
                  <a:pt x="2118807" y="569473"/>
                </a:lnTo>
                <a:lnTo>
                  <a:pt x="2168099" y="560960"/>
                </a:lnTo>
                <a:lnTo>
                  <a:pt x="2217685" y="553430"/>
                </a:lnTo>
                <a:lnTo>
                  <a:pt x="2267539" y="546887"/>
                </a:lnTo>
                <a:lnTo>
                  <a:pt x="2317637" y="541336"/>
                </a:lnTo>
                <a:lnTo>
                  <a:pt x="2367952" y="536783"/>
                </a:lnTo>
                <a:lnTo>
                  <a:pt x="2418459" y="533232"/>
                </a:lnTo>
                <a:lnTo>
                  <a:pt x="2469134" y="530690"/>
                </a:lnTo>
                <a:lnTo>
                  <a:pt x="2519950" y="529161"/>
                </a:lnTo>
                <a:lnTo>
                  <a:pt x="2570882" y="528650"/>
                </a:lnTo>
                <a:lnTo>
                  <a:pt x="3314252" y="528650"/>
                </a:lnTo>
                <a:lnTo>
                  <a:pt x="1466841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85198" y="870007"/>
            <a:ext cx="826135" cy="187325"/>
          </a:xfrm>
          <a:custGeom>
            <a:avLst/>
            <a:gdLst/>
            <a:ahLst/>
            <a:cxnLst/>
            <a:rect l="l" t="t" r="r" b="b"/>
            <a:pathLst>
              <a:path w="826135" h="187325">
                <a:moveTo>
                  <a:pt x="825991" y="0"/>
                </a:moveTo>
                <a:lnTo>
                  <a:pt x="747898" y="34408"/>
                </a:lnTo>
                <a:lnTo>
                  <a:pt x="702059" y="53800"/>
                </a:lnTo>
                <a:lnTo>
                  <a:pt x="655444" y="71920"/>
                </a:lnTo>
                <a:lnTo>
                  <a:pt x="608100" y="88757"/>
                </a:lnTo>
                <a:lnTo>
                  <a:pt x="560073" y="104302"/>
                </a:lnTo>
                <a:lnTo>
                  <a:pt x="511409" y="118545"/>
                </a:lnTo>
                <a:lnTo>
                  <a:pt x="462155" y="131477"/>
                </a:lnTo>
                <a:lnTo>
                  <a:pt x="412358" y="143088"/>
                </a:lnTo>
                <a:lnTo>
                  <a:pt x="362064" y="153369"/>
                </a:lnTo>
                <a:lnTo>
                  <a:pt x="311319" y="162310"/>
                </a:lnTo>
                <a:lnTo>
                  <a:pt x="260171" y="169901"/>
                </a:lnTo>
                <a:lnTo>
                  <a:pt x="208665" y="176134"/>
                </a:lnTo>
                <a:lnTo>
                  <a:pt x="156849" y="180998"/>
                </a:lnTo>
                <a:lnTo>
                  <a:pt x="104768" y="184485"/>
                </a:lnTo>
                <a:lnTo>
                  <a:pt x="52469" y="186583"/>
                </a:lnTo>
                <a:lnTo>
                  <a:pt x="0" y="187285"/>
                </a:lnTo>
                <a:lnTo>
                  <a:pt x="52470" y="186583"/>
                </a:lnTo>
                <a:lnTo>
                  <a:pt x="104769" y="184485"/>
                </a:lnTo>
                <a:lnTo>
                  <a:pt x="156851" y="180998"/>
                </a:lnTo>
                <a:lnTo>
                  <a:pt x="208669" y="176134"/>
                </a:lnTo>
                <a:lnTo>
                  <a:pt x="260177" y="169901"/>
                </a:lnTo>
                <a:lnTo>
                  <a:pt x="311327" y="162309"/>
                </a:lnTo>
                <a:lnTo>
                  <a:pt x="362075" y="153368"/>
                </a:lnTo>
                <a:lnTo>
                  <a:pt x="412372" y="143087"/>
                </a:lnTo>
                <a:lnTo>
                  <a:pt x="462173" y="131475"/>
                </a:lnTo>
                <a:lnTo>
                  <a:pt x="511431" y="118542"/>
                </a:lnTo>
                <a:lnTo>
                  <a:pt x="560099" y="104298"/>
                </a:lnTo>
                <a:lnTo>
                  <a:pt x="608131" y="88752"/>
                </a:lnTo>
                <a:lnTo>
                  <a:pt x="655480" y="71913"/>
                </a:lnTo>
                <a:lnTo>
                  <a:pt x="702100" y="53792"/>
                </a:lnTo>
                <a:lnTo>
                  <a:pt x="747945" y="34397"/>
                </a:lnTo>
                <a:lnTo>
                  <a:pt x="825991" y="0"/>
                </a:lnTo>
                <a:close/>
              </a:path>
            </a:pathLst>
          </a:custGeom>
          <a:solidFill>
            <a:srgbClr val="D28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06" y="0"/>
            <a:ext cx="3629660" cy="1057910"/>
          </a:xfrm>
          <a:custGeom>
            <a:avLst/>
            <a:gdLst/>
            <a:ahLst/>
            <a:cxnLst/>
            <a:rect l="l" t="t" r="r" b="b"/>
            <a:pathLst>
              <a:path w="3629660" h="1057910">
                <a:moveTo>
                  <a:pt x="2155827" y="0"/>
                </a:moveTo>
                <a:lnTo>
                  <a:pt x="0" y="0"/>
                </a:lnTo>
                <a:lnTo>
                  <a:pt x="0" y="1057291"/>
                </a:lnTo>
                <a:lnTo>
                  <a:pt x="2629825" y="1057291"/>
                </a:lnTo>
                <a:lnTo>
                  <a:pt x="2681467" y="1056674"/>
                </a:lnTo>
                <a:lnTo>
                  <a:pt x="2732955" y="1054829"/>
                </a:lnTo>
                <a:lnTo>
                  <a:pt x="2784247" y="1051763"/>
                </a:lnTo>
                <a:lnTo>
                  <a:pt x="2835303" y="1047485"/>
                </a:lnTo>
                <a:lnTo>
                  <a:pt x="2886084" y="1042001"/>
                </a:lnTo>
                <a:lnTo>
                  <a:pt x="2936548" y="1035321"/>
                </a:lnTo>
                <a:lnTo>
                  <a:pt x="2986657" y="1027451"/>
                </a:lnTo>
                <a:lnTo>
                  <a:pt x="3036369" y="1018400"/>
                </a:lnTo>
                <a:lnTo>
                  <a:pt x="3085644" y="1008175"/>
                </a:lnTo>
                <a:lnTo>
                  <a:pt x="3134441" y="996785"/>
                </a:lnTo>
                <a:lnTo>
                  <a:pt x="3182722" y="984237"/>
                </a:lnTo>
                <a:lnTo>
                  <a:pt x="3230445" y="970539"/>
                </a:lnTo>
                <a:lnTo>
                  <a:pt x="3277570" y="955699"/>
                </a:lnTo>
                <a:lnTo>
                  <a:pt x="3324057" y="939724"/>
                </a:lnTo>
                <a:lnTo>
                  <a:pt x="3369866" y="922623"/>
                </a:lnTo>
                <a:lnTo>
                  <a:pt x="3414956" y="904403"/>
                </a:lnTo>
                <a:lnTo>
                  <a:pt x="3629290" y="814421"/>
                </a:lnTo>
                <a:lnTo>
                  <a:pt x="2155827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8" y="465289"/>
            <a:ext cx="7558405" cy="614680"/>
          </a:xfrm>
          <a:custGeom>
            <a:avLst/>
            <a:gdLst/>
            <a:ahLst/>
            <a:cxnLst/>
            <a:rect l="l" t="t" r="r" b="b"/>
            <a:pathLst>
              <a:path w="7558405" h="614680">
                <a:moveTo>
                  <a:pt x="7558186" y="0"/>
                </a:moveTo>
                <a:lnTo>
                  <a:pt x="4749631" y="0"/>
                </a:lnTo>
                <a:lnTo>
                  <a:pt x="4698708" y="463"/>
                </a:lnTo>
                <a:lnTo>
                  <a:pt x="4647896" y="1850"/>
                </a:lnTo>
                <a:lnTo>
                  <a:pt x="4597215" y="4157"/>
                </a:lnTo>
                <a:lnTo>
                  <a:pt x="4546691" y="7379"/>
                </a:lnTo>
                <a:lnTo>
                  <a:pt x="4496344" y="11511"/>
                </a:lnTo>
                <a:lnTo>
                  <a:pt x="4446199" y="16549"/>
                </a:lnTo>
                <a:lnTo>
                  <a:pt x="4396279" y="22488"/>
                </a:lnTo>
                <a:lnTo>
                  <a:pt x="4346607" y="29325"/>
                </a:lnTo>
                <a:lnTo>
                  <a:pt x="4297204" y="37054"/>
                </a:lnTo>
                <a:lnTo>
                  <a:pt x="4248096" y="45671"/>
                </a:lnTo>
                <a:lnTo>
                  <a:pt x="4199304" y="55171"/>
                </a:lnTo>
                <a:lnTo>
                  <a:pt x="4150851" y="65551"/>
                </a:lnTo>
                <a:lnTo>
                  <a:pt x="4102762" y="76805"/>
                </a:lnTo>
                <a:lnTo>
                  <a:pt x="4055058" y="88930"/>
                </a:lnTo>
                <a:lnTo>
                  <a:pt x="4007762" y="101920"/>
                </a:lnTo>
                <a:lnTo>
                  <a:pt x="3960898" y="115771"/>
                </a:lnTo>
                <a:lnTo>
                  <a:pt x="3914489" y="130479"/>
                </a:lnTo>
                <a:lnTo>
                  <a:pt x="3868557" y="146039"/>
                </a:lnTo>
                <a:lnTo>
                  <a:pt x="3823031" y="162483"/>
                </a:lnTo>
                <a:lnTo>
                  <a:pt x="3778220" y="179697"/>
                </a:lnTo>
                <a:lnTo>
                  <a:pt x="3733859" y="197787"/>
                </a:lnTo>
                <a:lnTo>
                  <a:pt x="3309980" y="375759"/>
                </a:lnTo>
                <a:lnTo>
                  <a:pt x="3264890" y="393979"/>
                </a:lnTo>
                <a:lnTo>
                  <a:pt x="3219082" y="411079"/>
                </a:lnTo>
                <a:lnTo>
                  <a:pt x="3172595" y="427053"/>
                </a:lnTo>
                <a:lnTo>
                  <a:pt x="3125470" y="441893"/>
                </a:lnTo>
                <a:lnTo>
                  <a:pt x="3077747" y="455591"/>
                </a:lnTo>
                <a:lnTo>
                  <a:pt x="3029467" y="468138"/>
                </a:lnTo>
                <a:lnTo>
                  <a:pt x="2980669" y="479528"/>
                </a:lnTo>
                <a:lnTo>
                  <a:pt x="2931394" y="489752"/>
                </a:lnTo>
                <a:lnTo>
                  <a:pt x="2881683" y="498803"/>
                </a:lnTo>
                <a:lnTo>
                  <a:pt x="2831574" y="506672"/>
                </a:lnTo>
                <a:lnTo>
                  <a:pt x="2781110" y="513352"/>
                </a:lnTo>
                <a:lnTo>
                  <a:pt x="2730329" y="518835"/>
                </a:lnTo>
                <a:lnTo>
                  <a:pt x="2679272" y="523113"/>
                </a:lnTo>
                <a:lnTo>
                  <a:pt x="2627980" y="526179"/>
                </a:lnTo>
                <a:lnTo>
                  <a:pt x="2576492" y="528024"/>
                </a:lnTo>
                <a:lnTo>
                  <a:pt x="2524850" y="528641"/>
                </a:lnTo>
                <a:lnTo>
                  <a:pt x="0" y="528641"/>
                </a:lnTo>
                <a:lnTo>
                  <a:pt x="0" y="614321"/>
                </a:lnTo>
                <a:lnTo>
                  <a:pt x="2629825" y="614321"/>
                </a:lnTo>
                <a:lnTo>
                  <a:pt x="2681467" y="613705"/>
                </a:lnTo>
                <a:lnTo>
                  <a:pt x="2732955" y="611859"/>
                </a:lnTo>
                <a:lnTo>
                  <a:pt x="2784247" y="608794"/>
                </a:lnTo>
                <a:lnTo>
                  <a:pt x="2835303" y="604516"/>
                </a:lnTo>
                <a:lnTo>
                  <a:pt x="2886084" y="599032"/>
                </a:lnTo>
                <a:lnTo>
                  <a:pt x="2936548" y="592352"/>
                </a:lnTo>
                <a:lnTo>
                  <a:pt x="2986657" y="584483"/>
                </a:lnTo>
                <a:lnTo>
                  <a:pt x="3036369" y="575433"/>
                </a:lnTo>
                <a:lnTo>
                  <a:pt x="3085644" y="565208"/>
                </a:lnTo>
                <a:lnTo>
                  <a:pt x="3134441" y="553819"/>
                </a:lnTo>
                <a:lnTo>
                  <a:pt x="3182722" y="541271"/>
                </a:lnTo>
                <a:lnTo>
                  <a:pt x="3230445" y="527574"/>
                </a:lnTo>
                <a:lnTo>
                  <a:pt x="3277570" y="512734"/>
                </a:lnTo>
                <a:lnTo>
                  <a:pt x="3324057" y="496760"/>
                </a:lnTo>
                <a:lnTo>
                  <a:pt x="3369866" y="479659"/>
                </a:lnTo>
                <a:lnTo>
                  <a:pt x="3414956" y="461440"/>
                </a:lnTo>
                <a:lnTo>
                  <a:pt x="3838835" y="283467"/>
                </a:lnTo>
                <a:lnTo>
                  <a:pt x="3883195" y="265377"/>
                </a:lnTo>
                <a:lnTo>
                  <a:pt x="3928102" y="248126"/>
                </a:lnTo>
                <a:lnTo>
                  <a:pt x="3973533" y="231718"/>
                </a:lnTo>
                <a:lnTo>
                  <a:pt x="4019465" y="216158"/>
                </a:lnTo>
                <a:lnTo>
                  <a:pt x="4065874" y="201450"/>
                </a:lnTo>
                <a:lnTo>
                  <a:pt x="4112738" y="187598"/>
                </a:lnTo>
                <a:lnTo>
                  <a:pt x="4160033" y="174608"/>
                </a:lnTo>
                <a:lnTo>
                  <a:pt x="4207737" y="162483"/>
                </a:lnTo>
                <a:lnTo>
                  <a:pt x="4255827" y="151228"/>
                </a:lnTo>
                <a:lnTo>
                  <a:pt x="4304280" y="140848"/>
                </a:lnTo>
                <a:lnTo>
                  <a:pt x="4353072" y="131347"/>
                </a:lnTo>
                <a:lnTo>
                  <a:pt x="4402180" y="122729"/>
                </a:lnTo>
                <a:lnTo>
                  <a:pt x="4451583" y="115000"/>
                </a:lnTo>
                <a:lnTo>
                  <a:pt x="4501255" y="108163"/>
                </a:lnTo>
                <a:lnTo>
                  <a:pt x="4551176" y="102223"/>
                </a:lnTo>
                <a:lnTo>
                  <a:pt x="4601320" y="97185"/>
                </a:lnTo>
                <a:lnTo>
                  <a:pt x="4651667" y="93052"/>
                </a:lnTo>
                <a:lnTo>
                  <a:pt x="4702192" y="89830"/>
                </a:lnTo>
                <a:lnTo>
                  <a:pt x="4752872" y="87523"/>
                </a:lnTo>
                <a:lnTo>
                  <a:pt x="4803685" y="86136"/>
                </a:lnTo>
                <a:lnTo>
                  <a:pt x="7558186" y="85672"/>
                </a:lnTo>
                <a:lnTo>
                  <a:pt x="7558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934061" y="-3221413"/>
            <a:ext cx="5318760" cy="999633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1">
              <a:spcBef>
                <a:spcPts val="1575"/>
              </a:spcBef>
            </a:pP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 BRANCH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WIRC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55" dirty="0">
                <a:solidFill>
                  <a:srgbClr val="FFFFFF"/>
                </a:solidFill>
                <a:latin typeface="Calibri"/>
                <a:cs typeface="Calibri"/>
              </a:rPr>
              <a:t>ICAI</a:t>
            </a:r>
            <a:r>
              <a:rPr sz="2250" b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</a:t>
            </a:r>
            <a:endParaRPr sz="2250">
              <a:latin typeface="Calibri"/>
              <a:cs typeface="Calibri"/>
            </a:endParaRPr>
          </a:p>
          <a:p>
            <a:pPr marL="2672162">
              <a:spcBef>
                <a:spcPts val="1260"/>
              </a:spcBef>
            </a:pP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sz="18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45" dirty="0">
                <a:solidFill>
                  <a:srgbClr val="FFFFFF"/>
                </a:solidFill>
                <a:latin typeface="Calibri"/>
                <a:cs typeface="Calibri"/>
              </a:rPr>
              <a:t>REPORT-2019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82053" y="1153249"/>
            <a:ext cx="5800090" cy="800668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1" algn="just">
              <a:spcBef>
                <a:spcPts val="210"/>
              </a:spcBef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VISIT </a:t>
            </a:r>
            <a:r>
              <a:rPr sz="1200" b="1" spc="1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200" b="1" spc="1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VARIOUS </a:t>
            </a:r>
            <a:r>
              <a:rPr sz="1200" b="1" spc="1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INDUSTRIES </a:t>
            </a:r>
            <a:r>
              <a:rPr sz="1200" b="1" spc="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200" b="1" spc="1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CONNECT </a:t>
            </a:r>
            <a:r>
              <a:rPr sz="1200" b="1" spc="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INDUSTRY </a:t>
            </a:r>
            <a:r>
              <a:rPr sz="1200" b="1" spc="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MEMBERS </a:t>
            </a:r>
            <a:r>
              <a:rPr sz="1200" b="1" spc="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WITH </a:t>
            </a:r>
            <a:r>
              <a:rPr sz="1200" b="1" spc="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BRANCH </a:t>
            </a:r>
            <a:r>
              <a:rPr sz="1200" b="1" spc="1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  <a:p>
            <a:pPr marL="12701" marR="5080" algn="just">
              <a:lnSpc>
                <a:spcPct val="107900"/>
              </a:lnSpc>
            </a:pP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We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have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visited Industries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at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Dahej, Bharuch, Ankleshwar and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Panoli. Have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visited  </a:t>
            </a:r>
            <a:r>
              <a:rPr sz="1200" b="1" spc="15" dirty="0">
                <a:solidFill>
                  <a:srgbClr val="231F20"/>
                </a:solidFill>
                <a:latin typeface="Calibri"/>
                <a:cs typeface="Calibri"/>
              </a:rPr>
              <a:t>prominent business house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like</a:t>
            </a:r>
            <a:r>
              <a:rPr sz="1200" b="1" spc="2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spc="15" dirty="0">
                <a:solidFill>
                  <a:srgbClr val="231F20"/>
                </a:solidFill>
                <a:latin typeface="Calibri"/>
                <a:cs typeface="Calibri"/>
              </a:rPr>
              <a:t>Birla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Copper, </a:t>
            </a:r>
            <a:r>
              <a:rPr sz="1200" b="1" spc="10" dirty="0">
                <a:solidFill>
                  <a:srgbClr val="231F20"/>
                </a:solidFill>
                <a:latin typeface="Calibri"/>
                <a:cs typeface="Calibri"/>
              </a:rPr>
              <a:t>Grasim, </a:t>
            </a:r>
            <a:r>
              <a:rPr sz="1200" b="1" spc="15" dirty="0">
                <a:solidFill>
                  <a:srgbClr val="231F20"/>
                </a:solidFill>
                <a:latin typeface="Calibri"/>
                <a:cs typeface="Calibri"/>
              </a:rPr>
              <a:t>Reliance, GNFC,ONGC,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BASF, 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Pentronet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LNG,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Sun Pharma , Sanoﬁ India &amp; Aventis Pharma, Jebson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Foods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many</a:t>
            </a:r>
            <a:r>
              <a:rPr sz="1200" b="1" spc="-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more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52509" y="2282006"/>
            <a:ext cx="3315585" cy="23898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45797" y="2282006"/>
            <a:ext cx="3661697" cy="23636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52507" y="4844722"/>
            <a:ext cx="3255318" cy="21974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706290" y="4844722"/>
            <a:ext cx="3585677" cy="22173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90268" y="1182214"/>
            <a:ext cx="1803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37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" y="10403598"/>
            <a:ext cx="7560309" cy="288925"/>
          </a:xfrm>
          <a:custGeom>
            <a:avLst/>
            <a:gdLst/>
            <a:ahLst/>
            <a:cxnLst/>
            <a:rect l="l" t="t" r="r" b="b"/>
            <a:pathLst>
              <a:path w="7560309" h="288925">
                <a:moveTo>
                  <a:pt x="0" y="288403"/>
                </a:moveTo>
                <a:lnTo>
                  <a:pt x="7559999" y="288403"/>
                </a:lnTo>
                <a:lnTo>
                  <a:pt x="7559999" y="0"/>
                </a:lnTo>
                <a:lnTo>
                  <a:pt x="0" y="0"/>
                </a:lnTo>
                <a:lnTo>
                  <a:pt x="0" y="288403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9498" y="10403598"/>
            <a:ext cx="2179320" cy="288925"/>
          </a:xfrm>
          <a:custGeom>
            <a:avLst/>
            <a:gdLst/>
            <a:ahLst/>
            <a:cxnLst/>
            <a:rect l="l" t="t" r="r" b="b"/>
            <a:pathLst>
              <a:path w="2179320" h="288925">
                <a:moveTo>
                  <a:pt x="2178716" y="0"/>
                </a:moveTo>
                <a:lnTo>
                  <a:pt x="1240045" y="0"/>
                </a:lnTo>
                <a:lnTo>
                  <a:pt x="0" y="288403"/>
                </a:lnTo>
                <a:lnTo>
                  <a:pt x="1693480" y="288403"/>
                </a:lnTo>
                <a:lnTo>
                  <a:pt x="2178716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42979" y="10403598"/>
            <a:ext cx="4117340" cy="288925"/>
          </a:xfrm>
          <a:custGeom>
            <a:avLst/>
            <a:gdLst/>
            <a:ahLst/>
            <a:cxnLst/>
            <a:rect l="l" t="t" r="r" b="b"/>
            <a:pathLst>
              <a:path w="4117340" h="288925">
                <a:moveTo>
                  <a:pt x="4117020" y="0"/>
                </a:moveTo>
                <a:lnTo>
                  <a:pt x="485235" y="0"/>
                </a:lnTo>
                <a:lnTo>
                  <a:pt x="0" y="288403"/>
                </a:lnTo>
                <a:lnTo>
                  <a:pt x="4117020" y="288403"/>
                </a:lnTo>
                <a:lnTo>
                  <a:pt x="4117020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1136" y="10229693"/>
            <a:ext cx="7103745" cy="108585"/>
          </a:xfrm>
          <a:custGeom>
            <a:avLst/>
            <a:gdLst/>
            <a:ahLst/>
            <a:cxnLst/>
            <a:rect l="l" t="t" r="r" b="b"/>
            <a:pathLst>
              <a:path w="7103745" h="108584">
                <a:moveTo>
                  <a:pt x="6953187" y="0"/>
                </a:moveTo>
                <a:lnTo>
                  <a:pt x="0" y="0"/>
                </a:lnTo>
                <a:lnTo>
                  <a:pt x="0" y="108572"/>
                </a:lnTo>
                <a:lnTo>
                  <a:pt x="7103549" y="108572"/>
                </a:lnTo>
                <a:lnTo>
                  <a:pt x="7091734" y="66308"/>
                </a:lnTo>
                <a:lnTo>
                  <a:pt x="7059512" y="31797"/>
                </a:lnTo>
                <a:lnTo>
                  <a:pt x="7011719" y="8531"/>
                </a:lnTo>
                <a:lnTo>
                  <a:pt x="695318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27415" y="398385"/>
            <a:ext cx="4524375" cy="471805"/>
          </a:xfrm>
          <a:custGeom>
            <a:avLst/>
            <a:gdLst/>
            <a:ahLst/>
            <a:cxnLst/>
            <a:rect l="l" t="t" r="r" b="b"/>
            <a:pathLst>
              <a:path w="4524375" h="471805">
                <a:moveTo>
                  <a:pt x="0" y="471622"/>
                </a:moveTo>
                <a:lnTo>
                  <a:pt x="4523831" y="471622"/>
                </a:lnTo>
                <a:lnTo>
                  <a:pt x="4523831" y="0"/>
                </a:lnTo>
                <a:lnTo>
                  <a:pt x="0" y="0"/>
                </a:lnTo>
                <a:lnTo>
                  <a:pt x="0" y="471622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0001" y="0"/>
            <a:ext cx="7371715" cy="1057910"/>
          </a:xfrm>
          <a:custGeom>
            <a:avLst/>
            <a:gdLst/>
            <a:ahLst/>
            <a:cxnLst/>
            <a:rect l="l" t="t" r="r" b="b"/>
            <a:pathLst>
              <a:path w="7371715" h="1057910">
                <a:moveTo>
                  <a:pt x="7371245" y="0"/>
                </a:moveTo>
                <a:lnTo>
                  <a:pt x="0" y="0"/>
                </a:lnTo>
                <a:lnTo>
                  <a:pt x="0" y="1057291"/>
                </a:lnTo>
                <a:lnTo>
                  <a:pt x="2564780" y="1057291"/>
                </a:lnTo>
                <a:lnTo>
                  <a:pt x="2615145" y="1056674"/>
                </a:lnTo>
                <a:lnTo>
                  <a:pt x="2665359" y="1054829"/>
                </a:lnTo>
                <a:lnTo>
                  <a:pt x="2715383" y="1051763"/>
                </a:lnTo>
                <a:lnTo>
                  <a:pt x="2765176" y="1047485"/>
                </a:lnTo>
                <a:lnTo>
                  <a:pt x="2814701" y="1042001"/>
                </a:lnTo>
                <a:lnTo>
                  <a:pt x="2863918" y="1035321"/>
                </a:lnTo>
                <a:lnTo>
                  <a:pt x="2912787" y="1027451"/>
                </a:lnTo>
                <a:lnTo>
                  <a:pt x="2961269" y="1018400"/>
                </a:lnTo>
                <a:lnTo>
                  <a:pt x="3009325" y="1008175"/>
                </a:lnTo>
                <a:lnTo>
                  <a:pt x="3056916" y="996785"/>
                </a:lnTo>
                <a:lnTo>
                  <a:pt x="3104002" y="984237"/>
                </a:lnTo>
                <a:lnTo>
                  <a:pt x="3150545" y="970539"/>
                </a:lnTo>
                <a:lnTo>
                  <a:pt x="3196504" y="955699"/>
                </a:lnTo>
                <a:lnTo>
                  <a:pt x="3241842" y="939724"/>
                </a:lnTo>
                <a:lnTo>
                  <a:pt x="3286518" y="922623"/>
                </a:lnTo>
                <a:lnTo>
                  <a:pt x="3330493" y="904403"/>
                </a:lnTo>
                <a:lnTo>
                  <a:pt x="3743885" y="726437"/>
                </a:lnTo>
                <a:lnTo>
                  <a:pt x="3789326" y="707465"/>
                </a:lnTo>
                <a:lnTo>
                  <a:pt x="3835353" y="689418"/>
                </a:lnTo>
                <a:lnTo>
                  <a:pt x="3881941" y="672301"/>
                </a:lnTo>
                <a:lnTo>
                  <a:pt x="3929064" y="656120"/>
                </a:lnTo>
                <a:lnTo>
                  <a:pt x="3976696" y="640879"/>
                </a:lnTo>
                <a:lnTo>
                  <a:pt x="4024810" y="626583"/>
                </a:lnTo>
                <a:lnTo>
                  <a:pt x="4073380" y="613239"/>
                </a:lnTo>
                <a:lnTo>
                  <a:pt x="4122382" y="600850"/>
                </a:lnTo>
                <a:lnTo>
                  <a:pt x="4171788" y="589423"/>
                </a:lnTo>
                <a:lnTo>
                  <a:pt x="4221573" y="578962"/>
                </a:lnTo>
                <a:lnTo>
                  <a:pt x="4271710" y="569473"/>
                </a:lnTo>
                <a:lnTo>
                  <a:pt x="4322175" y="560960"/>
                </a:lnTo>
                <a:lnTo>
                  <a:pt x="4372940" y="553430"/>
                </a:lnTo>
                <a:lnTo>
                  <a:pt x="4423980" y="546887"/>
                </a:lnTo>
                <a:lnTo>
                  <a:pt x="4475269" y="541336"/>
                </a:lnTo>
                <a:lnTo>
                  <a:pt x="4526780" y="536783"/>
                </a:lnTo>
                <a:lnTo>
                  <a:pt x="4578489" y="533232"/>
                </a:lnTo>
                <a:lnTo>
                  <a:pt x="4630369" y="530690"/>
                </a:lnTo>
                <a:lnTo>
                  <a:pt x="4682393" y="529161"/>
                </a:lnTo>
                <a:lnTo>
                  <a:pt x="7371245" y="528650"/>
                </a:lnTo>
                <a:lnTo>
                  <a:pt x="7371245" y="0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33663" y="2"/>
            <a:ext cx="3314700" cy="814705"/>
          </a:xfrm>
          <a:custGeom>
            <a:avLst/>
            <a:gdLst/>
            <a:ahLst/>
            <a:cxnLst/>
            <a:rect l="l" t="t" r="r" b="b"/>
            <a:pathLst>
              <a:path w="3314700" h="814705">
                <a:moveTo>
                  <a:pt x="1466841" y="0"/>
                </a:moveTo>
                <a:lnTo>
                  <a:pt x="0" y="0"/>
                </a:lnTo>
                <a:lnTo>
                  <a:pt x="1403633" y="814421"/>
                </a:lnTo>
                <a:lnTo>
                  <a:pt x="1603245" y="726437"/>
                </a:lnTo>
                <a:lnTo>
                  <a:pt x="1647630" y="707465"/>
                </a:lnTo>
                <a:lnTo>
                  <a:pt x="1692589" y="689418"/>
                </a:lnTo>
                <a:lnTo>
                  <a:pt x="1738094" y="672301"/>
                </a:lnTo>
                <a:lnTo>
                  <a:pt x="1784122" y="656120"/>
                </a:lnTo>
                <a:lnTo>
                  <a:pt x="1830647" y="640879"/>
                </a:lnTo>
                <a:lnTo>
                  <a:pt x="1877643" y="626583"/>
                </a:lnTo>
                <a:lnTo>
                  <a:pt x="1925085" y="613239"/>
                </a:lnTo>
                <a:lnTo>
                  <a:pt x="1972948" y="600850"/>
                </a:lnTo>
                <a:lnTo>
                  <a:pt x="2021207" y="589423"/>
                </a:lnTo>
                <a:lnTo>
                  <a:pt x="2069835" y="578962"/>
                </a:lnTo>
                <a:lnTo>
                  <a:pt x="2118807" y="569473"/>
                </a:lnTo>
                <a:lnTo>
                  <a:pt x="2168099" y="560960"/>
                </a:lnTo>
                <a:lnTo>
                  <a:pt x="2217685" y="553430"/>
                </a:lnTo>
                <a:lnTo>
                  <a:pt x="2267539" y="546887"/>
                </a:lnTo>
                <a:lnTo>
                  <a:pt x="2317637" y="541336"/>
                </a:lnTo>
                <a:lnTo>
                  <a:pt x="2367952" y="536783"/>
                </a:lnTo>
                <a:lnTo>
                  <a:pt x="2418459" y="533232"/>
                </a:lnTo>
                <a:lnTo>
                  <a:pt x="2469134" y="530690"/>
                </a:lnTo>
                <a:lnTo>
                  <a:pt x="2519950" y="529161"/>
                </a:lnTo>
                <a:lnTo>
                  <a:pt x="2570882" y="528650"/>
                </a:lnTo>
                <a:lnTo>
                  <a:pt x="3314252" y="528650"/>
                </a:lnTo>
                <a:lnTo>
                  <a:pt x="1466841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85198" y="870007"/>
            <a:ext cx="826135" cy="187325"/>
          </a:xfrm>
          <a:custGeom>
            <a:avLst/>
            <a:gdLst/>
            <a:ahLst/>
            <a:cxnLst/>
            <a:rect l="l" t="t" r="r" b="b"/>
            <a:pathLst>
              <a:path w="826135" h="187325">
                <a:moveTo>
                  <a:pt x="825991" y="0"/>
                </a:moveTo>
                <a:lnTo>
                  <a:pt x="747898" y="34408"/>
                </a:lnTo>
                <a:lnTo>
                  <a:pt x="702059" y="53800"/>
                </a:lnTo>
                <a:lnTo>
                  <a:pt x="655444" y="71920"/>
                </a:lnTo>
                <a:lnTo>
                  <a:pt x="608100" y="88757"/>
                </a:lnTo>
                <a:lnTo>
                  <a:pt x="560073" y="104302"/>
                </a:lnTo>
                <a:lnTo>
                  <a:pt x="511409" y="118545"/>
                </a:lnTo>
                <a:lnTo>
                  <a:pt x="462155" y="131477"/>
                </a:lnTo>
                <a:lnTo>
                  <a:pt x="412358" y="143088"/>
                </a:lnTo>
                <a:lnTo>
                  <a:pt x="362064" y="153369"/>
                </a:lnTo>
                <a:lnTo>
                  <a:pt x="311319" y="162310"/>
                </a:lnTo>
                <a:lnTo>
                  <a:pt x="260171" y="169901"/>
                </a:lnTo>
                <a:lnTo>
                  <a:pt x="208665" y="176134"/>
                </a:lnTo>
                <a:lnTo>
                  <a:pt x="156849" y="180998"/>
                </a:lnTo>
                <a:lnTo>
                  <a:pt x="104768" y="184485"/>
                </a:lnTo>
                <a:lnTo>
                  <a:pt x="52469" y="186583"/>
                </a:lnTo>
                <a:lnTo>
                  <a:pt x="0" y="187285"/>
                </a:lnTo>
                <a:lnTo>
                  <a:pt x="52470" y="186583"/>
                </a:lnTo>
                <a:lnTo>
                  <a:pt x="104769" y="184485"/>
                </a:lnTo>
                <a:lnTo>
                  <a:pt x="156851" y="180998"/>
                </a:lnTo>
                <a:lnTo>
                  <a:pt x="208669" y="176134"/>
                </a:lnTo>
                <a:lnTo>
                  <a:pt x="260177" y="169901"/>
                </a:lnTo>
                <a:lnTo>
                  <a:pt x="311327" y="162309"/>
                </a:lnTo>
                <a:lnTo>
                  <a:pt x="362075" y="153368"/>
                </a:lnTo>
                <a:lnTo>
                  <a:pt x="412372" y="143087"/>
                </a:lnTo>
                <a:lnTo>
                  <a:pt x="462173" y="131475"/>
                </a:lnTo>
                <a:lnTo>
                  <a:pt x="511431" y="118542"/>
                </a:lnTo>
                <a:lnTo>
                  <a:pt x="560099" y="104298"/>
                </a:lnTo>
                <a:lnTo>
                  <a:pt x="608131" y="88752"/>
                </a:lnTo>
                <a:lnTo>
                  <a:pt x="655480" y="71913"/>
                </a:lnTo>
                <a:lnTo>
                  <a:pt x="702100" y="53792"/>
                </a:lnTo>
                <a:lnTo>
                  <a:pt x="747945" y="34397"/>
                </a:lnTo>
                <a:lnTo>
                  <a:pt x="825991" y="0"/>
                </a:lnTo>
                <a:close/>
              </a:path>
            </a:pathLst>
          </a:custGeom>
          <a:solidFill>
            <a:srgbClr val="D28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06" y="0"/>
            <a:ext cx="3629660" cy="1057910"/>
          </a:xfrm>
          <a:custGeom>
            <a:avLst/>
            <a:gdLst/>
            <a:ahLst/>
            <a:cxnLst/>
            <a:rect l="l" t="t" r="r" b="b"/>
            <a:pathLst>
              <a:path w="3629660" h="1057910">
                <a:moveTo>
                  <a:pt x="2155827" y="0"/>
                </a:moveTo>
                <a:lnTo>
                  <a:pt x="0" y="0"/>
                </a:lnTo>
                <a:lnTo>
                  <a:pt x="0" y="1057291"/>
                </a:lnTo>
                <a:lnTo>
                  <a:pt x="2629825" y="1057291"/>
                </a:lnTo>
                <a:lnTo>
                  <a:pt x="2681467" y="1056674"/>
                </a:lnTo>
                <a:lnTo>
                  <a:pt x="2732955" y="1054829"/>
                </a:lnTo>
                <a:lnTo>
                  <a:pt x="2784247" y="1051763"/>
                </a:lnTo>
                <a:lnTo>
                  <a:pt x="2835303" y="1047485"/>
                </a:lnTo>
                <a:lnTo>
                  <a:pt x="2886084" y="1042001"/>
                </a:lnTo>
                <a:lnTo>
                  <a:pt x="2936548" y="1035321"/>
                </a:lnTo>
                <a:lnTo>
                  <a:pt x="2986657" y="1027451"/>
                </a:lnTo>
                <a:lnTo>
                  <a:pt x="3036369" y="1018400"/>
                </a:lnTo>
                <a:lnTo>
                  <a:pt x="3085644" y="1008175"/>
                </a:lnTo>
                <a:lnTo>
                  <a:pt x="3134441" y="996785"/>
                </a:lnTo>
                <a:lnTo>
                  <a:pt x="3182722" y="984237"/>
                </a:lnTo>
                <a:lnTo>
                  <a:pt x="3230445" y="970539"/>
                </a:lnTo>
                <a:lnTo>
                  <a:pt x="3277570" y="955699"/>
                </a:lnTo>
                <a:lnTo>
                  <a:pt x="3324057" y="939724"/>
                </a:lnTo>
                <a:lnTo>
                  <a:pt x="3369866" y="922623"/>
                </a:lnTo>
                <a:lnTo>
                  <a:pt x="3414956" y="904403"/>
                </a:lnTo>
                <a:lnTo>
                  <a:pt x="3629290" y="814421"/>
                </a:lnTo>
                <a:lnTo>
                  <a:pt x="2155827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8" y="465289"/>
            <a:ext cx="7558405" cy="614680"/>
          </a:xfrm>
          <a:custGeom>
            <a:avLst/>
            <a:gdLst/>
            <a:ahLst/>
            <a:cxnLst/>
            <a:rect l="l" t="t" r="r" b="b"/>
            <a:pathLst>
              <a:path w="7558405" h="614680">
                <a:moveTo>
                  <a:pt x="7558186" y="0"/>
                </a:moveTo>
                <a:lnTo>
                  <a:pt x="4749631" y="0"/>
                </a:lnTo>
                <a:lnTo>
                  <a:pt x="4698708" y="463"/>
                </a:lnTo>
                <a:lnTo>
                  <a:pt x="4647896" y="1850"/>
                </a:lnTo>
                <a:lnTo>
                  <a:pt x="4597215" y="4157"/>
                </a:lnTo>
                <a:lnTo>
                  <a:pt x="4546691" y="7379"/>
                </a:lnTo>
                <a:lnTo>
                  <a:pt x="4496344" y="11511"/>
                </a:lnTo>
                <a:lnTo>
                  <a:pt x="4446199" y="16549"/>
                </a:lnTo>
                <a:lnTo>
                  <a:pt x="4396279" y="22488"/>
                </a:lnTo>
                <a:lnTo>
                  <a:pt x="4346607" y="29325"/>
                </a:lnTo>
                <a:lnTo>
                  <a:pt x="4297204" y="37054"/>
                </a:lnTo>
                <a:lnTo>
                  <a:pt x="4248096" y="45671"/>
                </a:lnTo>
                <a:lnTo>
                  <a:pt x="4199304" y="55171"/>
                </a:lnTo>
                <a:lnTo>
                  <a:pt x="4150851" y="65551"/>
                </a:lnTo>
                <a:lnTo>
                  <a:pt x="4102762" y="76805"/>
                </a:lnTo>
                <a:lnTo>
                  <a:pt x="4055058" y="88930"/>
                </a:lnTo>
                <a:lnTo>
                  <a:pt x="4007762" y="101920"/>
                </a:lnTo>
                <a:lnTo>
                  <a:pt x="3960898" y="115771"/>
                </a:lnTo>
                <a:lnTo>
                  <a:pt x="3914489" y="130479"/>
                </a:lnTo>
                <a:lnTo>
                  <a:pt x="3868557" y="146039"/>
                </a:lnTo>
                <a:lnTo>
                  <a:pt x="3823031" y="162483"/>
                </a:lnTo>
                <a:lnTo>
                  <a:pt x="3778220" y="179697"/>
                </a:lnTo>
                <a:lnTo>
                  <a:pt x="3733859" y="197787"/>
                </a:lnTo>
                <a:lnTo>
                  <a:pt x="3309980" y="375759"/>
                </a:lnTo>
                <a:lnTo>
                  <a:pt x="3264890" y="393979"/>
                </a:lnTo>
                <a:lnTo>
                  <a:pt x="3219082" y="411079"/>
                </a:lnTo>
                <a:lnTo>
                  <a:pt x="3172595" y="427053"/>
                </a:lnTo>
                <a:lnTo>
                  <a:pt x="3125470" y="441893"/>
                </a:lnTo>
                <a:lnTo>
                  <a:pt x="3077747" y="455591"/>
                </a:lnTo>
                <a:lnTo>
                  <a:pt x="3029467" y="468138"/>
                </a:lnTo>
                <a:lnTo>
                  <a:pt x="2980669" y="479528"/>
                </a:lnTo>
                <a:lnTo>
                  <a:pt x="2931394" y="489752"/>
                </a:lnTo>
                <a:lnTo>
                  <a:pt x="2881683" y="498803"/>
                </a:lnTo>
                <a:lnTo>
                  <a:pt x="2831574" y="506672"/>
                </a:lnTo>
                <a:lnTo>
                  <a:pt x="2781110" y="513352"/>
                </a:lnTo>
                <a:lnTo>
                  <a:pt x="2730329" y="518835"/>
                </a:lnTo>
                <a:lnTo>
                  <a:pt x="2679272" y="523113"/>
                </a:lnTo>
                <a:lnTo>
                  <a:pt x="2627980" y="526179"/>
                </a:lnTo>
                <a:lnTo>
                  <a:pt x="2576492" y="528024"/>
                </a:lnTo>
                <a:lnTo>
                  <a:pt x="2524850" y="528641"/>
                </a:lnTo>
                <a:lnTo>
                  <a:pt x="0" y="528641"/>
                </a:lnTo>
                <a:lnTo>
                  <a:pt x="0" y="614321"/>
                </a:lnTo>
                <a:lnTo>
                  <a:pt x="2629825" y="614321"/>
                </a:lnTo>
                <a:lnTo>
                  <a:pt x="2681467" y="613705"/>
                </a:lnTo>
                <a:lnTo>
                  <a:pt x="2732955" y="611859"/>
                </a:lnTo>
                <a:lnTo>
                  <a:pt x="2784247" y="608794"/>
                </a:lnTo>
                <a:lnTo>
                  <a:pt x="2835303" y="604516"/>
                </a:lnTo>
                <a:lnTo>
                  <a:pt x="2886084" y="599032"/>
                </a:lnTo>
                <a:lnTo>
                  <a:pt x="2936548" y="592352"/>
                </a:lnTo>
                <a:lnTo>
                  <a:pt x="2986657" y="584483"/>
                </a:lnTo>
                <a:lnTo>
                  <a:pt x="3036369" y="575433"/>
                </a:lnTo>
                <a:lnTo>
                  <a:pt x="3085644" y="565208"/>
                </a:lnTo>
                <a:lnTo>
                  <a:pt x="3134441" y="553819"/>
                </a:lnTo>
                <a:lnTo>
                  <a:pt x="3182722" y="541271"/>
                </a:lnTo>
                <a:lnTo>
                  <a:pt x="3230445" y="527574"/>
                </a:lnTo>
                <a:lnTo>
                  <a:pt x="3277570" y="512734"/>
                </a:lnTo>
                <a:lnTo>
                  <a:pt x="3324057" y="496760"/>
                </a:lnTo>
                <a:lnTo>
                  <a:pt x="3369866" y="479659"/>
                </a:lnTo>
                <a:lnTo>
                  <a:pt x="3414956" y="461440"/>
                </a:lnTo>
                <a:lnTo>
                  <a:pt x="3838835" y="283467"/>
                </a:lnTo>
                <a:lnTo>
                  <a:pt x="3883195" y="265377"/>
                </a:lnTo>
                <a:lnTo>
                  <a:pt x="3928102" y="248126"/>
                </a:lnTo>
                <a:lnTo>
                  <a:pt x="3973533" y="231718"/>
                </a:lnTo>
                <a:lnTo>
                  <a:pt x="4019465" y="216158"/>
                </a:lnTo>
                <a:lnTo>
                  <a:pt x="4065874" y="201450"/>
                </a:lnTo>
                <a:lnTo>
                  <a:pt x="4112738" y="187598"/>
                </a:lnTo>
                <a:lnTo>
                  <a:pt x="4160033" y="174608"/>
                </a:lnTo>
                <a:lnTo>
                  <a:pt x="4207737" y="162483"/>
                </a:lnTo>
                <a:lnTo>
                  <a:pt x="4255827" y="151228"/>
                </a:lnTo>
                <a:lnTo>
                  <a:pt x="4304280" y="140848"/>
                </a:lnTo>
                <a:lnTo>
                  <a:pt x="4353072" y="131347"/>
                </a:lnTo>
                <a:lnTo>
                  <a:pt x="4402180" y="122729"/>
                </a:lnTo>
                <a:lnTo>
                  <a:pt x="4451583" y="115000"/>
                </a:lnTo>
                <a:lnTo>
                  <a:pt x="4501255" y="108163"/>
                </a:lnTo>
                <a:lnTo>
                  <a:pt x="4551176" y="102223"/>
                </a:lnTo>
                <a:lnTo>
                  <a:pt x="4601320" y="97185"/>
                </a:lnTo>
                <a:lnTo>
                  <a:pt x="4651667" y="93052"/>
                </a:lnTo>
                <a:lnTo>
                  <a:pt x="4702192" y="89830"/>
                </a:lnTo>
                <a:lnTo>
                  <a:pt x="4752872" y="87523"/>
                </a:lnTo>
                <a:lnTo>
                  <a:pt x="4803685" y="86136"/>
                </a:lnTo>
                <a:lnTo>
                  <a:pt x="7558186" y="85672"/>
                </a:lnTo>
                <a:lnTo>
                  <a:pt x="7558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934061" y="-3221413"/>
            <a:ext cx="5318760" cy="999633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1">
              <a:spcBef>
                <a:spcPts val="1575"/>
              </a:spcBef>
            </a:pP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 BRANCH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WIRC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55" dirty="0">
                <a:solidFill>
                  <a:srgbClr val="FFFFFF"/>
                </a:solidFill>
                <a:latin typeface="Calibri"/>
                <a:cs typeface="Calibri"/>
              </a:rPr>
              <a:t>ICAI</a:t>
            </a:r>
            <a:r>
              <a:rPr sz="2250" b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</a:t>
            </a:r>
            <a:endParaRPr sz="2250">
              <a:latin typeface="Calibri"/>
              <a:cs typeface="Calibri"/>
            </a:endParaRPr>
          </a:p>
          <a:p>
            <a:pPr marL="2672162">
              <a:spcBef>
                <a:spcPts val="1260"/>
              </a:spcBef>
            </a:pP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sz="18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45" dirty="0">
                <a:solidFill>
                  <a:srgbClr val="FFFFFF"/>
                </a:solidFill>
                <a:latin typeface="Calibri"/>
                <a:cs typeface="Calibri"/>
              </a:rPr>
              <a:t>REPORT-2019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90823" y="1164528"/>
            <a:ext cx="2576830" cy="612988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267978" marR="5080" indent="-255912">
              <a:lnSpc>
                <a:spcPct val="103600"/>
              </a:lnSpc>
              <a:spcBef>
                <a:spcPts val="60"/>
              </a:spcBef>
            </a:pPr>
            <a:r>
              <a:rPr sz="1250" b="1" spc="5" dirty="0">
                <a:solidFill>
                  <a:srgbClr val="231F20"/>
                </a:solidFill>
                <a:latin typeface="Calibri"/>
                <a:cs typeface="Calibri"/>
              </a:rPr>
              <a:t>38 Income </a:t>
            </a:r>
            <a:r>
              <a:rPr sz="1250" b="1" dirty="0">
                <a:solidFill>
                  <a:srgbClr val="231F20"/>
                </a:solidFill>
                <a:latin typeface="Calibri"/>
                <a:cs typeface="Calibri"/>
              </a:rPr>
              <a:t>tax </a:t>
            </a:r>
            <a:r>
              <a:rPr sz="1250" b="1" spc="5" dirty="0">
                <a:solidFill>
                  <a:srgbClr val="231F20"/>
                </a:solidFill>
                <a:latin typeface="Calibri"/>
                <a:cs typeface="Calibri"/>
              </a:rPr>
              <a:t>awareness Programme  with IT</a:t>
            </a:r>
            <a:r>
              <a:rPr sz="1250" b="1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50" b="1" spc="10" dirty="0">
                <a:solidFill>
                  <a:srgbClr val="231F20"/>
                </a:solidFill>
                <a:latin typeface="Calibri"/>
                <a:cs typeface="Calibri"/>
              </a:rPr>
              <a:t>Department.</a:t>
            </a:r>
            <a:endParaRPr sz="1250">
              <a:latin typeface="Calibri"/>
              <a:cs typeface="Calibri"/>
            </a:endParaRPr>
          </a:p>
          <a:p>
            <a:pPr marL="267978">
              <a:spcBef>
                <a:spcPts val="55"/>
              </a:spcBef>
            </a:pPr>
            <a:r>
              <a:rPr sz="1250" b="1" dirty="0">
                <a:solidFill>
                  <a:srgbClr val="231F20"/>
                </a:solidFill>
                <a:latin typeface="Calibri"/>
                <a:cs typeface="Calibri"/>
              </a:rPr>
              <a:t>at </a:t>
            </a:r>
            <a:r>
              <a:rPr sz="1250" b="1" spc="10" dirty="0">
                <a:solidFill>
                  <a:srgbClr val="231F20"/>
                </a:solidFill>
                <a:latin typeface="Calibri"/>
                <a:cs typeface="Calibri"/>
              </a:rPr>
              <a:t>RMPS </a:t>
            </a:r>
            <a:r>
              <a:rPr sz="1250" b="1" spc="5" dirty="0">
                <a:solidFill>
                  <a:srgbClr val="231F20"/>
                </a:solidFill>
                <a:latin typeface="Calibri"/>
                <a:cs typeface="Calibri"/>
              </a:rPr>
              <a:t>International</a:t>
            </a:r>
            <a:r>
              <a:rPr sz="1250" b="1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50" b="1" spc="5" dirty="0">
                <a:solidFill>
                  <a:srgbClr val="231F20"/>
                </a:solidFill>
                <a:latin typeface="Calibri"/>
                <a:cs typeface="Calibri"/>
              </a:rPr>
              <a:t>School.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16526" y="5124758"/>
            <a:ext cx="3326946" cy="24952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45535" y="2355046"/>
            <a:ext cx="3326950" cy="24952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887514" y="2355046"/>
            <a:ext cx="3326950" cy="24952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1090333"/>
            <a:ext cx="3257550" cy="620395"/>
          </a:xfrm>
          <a:custGeom>
            <a:avLst/>
            <a:gdLst/>
            <a:ahLst/>
            <a:cxnLst/>
            <a:rect l="l" t="t" r="r" b="b"/>
            <a:pathLst>
              <a:path w="3257550" h="620394">
                <a:moveTo>
                  <a:pt x="2979525" y="0"/>
                </a:moveTo>
                <a:lnTo>
                  <a:pt x="0" y="0"/>
                </a:lnTo>
                <a:lnTo>
                  <a:pt x="0" y="620201"/>
                </a:lnTo>
                <a:lnTo>
                  <a:pt x="2979525" y="620201"/>
                </a:lnTo>
                <a:lnTo>
                  <a:pt x="3024373" y="616123"/>
                </a:lnTo>
                <a:lnTo>
                  <a:pt x="3066975" y="604322"/>
                </a:lnTo>
                <a:lnTo>
                  <a:pt x="3106750" y="585450"/>
                </a:lnTo>
                <a:lnTo>
                  <a:pt x="3143113" y="560158"/>
                </a:lnTo>
                <a:lnTo>
                  <a:pt x="3175482" y="529099"/>
                </a:lnTo>
                <a:lnTo>
                  <a:pt x="3203273" y="492925"/>
                </a:lnTo>
                <a:lnTo>
                  <a:pt x="3225903" y="452286"/>
                </a:lnTo>
                <a:lnTo>
                  <a:pt x="3242789" y="407836"/>
                </a:lnTo>
                <a:lnTo>
                  <a:pt x="3253349" y="360224"/>
                </a:lnTo>
                <a:lnTo>
                  <a:pt x="3256998" y="310097"/>
                </a:lnTo>
                <a:lnTo>
                  <a:pt x="3253350" y="259977"/>
                </a:lnTo>
                <a:lnTo>
                  <a:pt x="3242792" y="212365"/>
                </a:lnTo>
                <a:lnTo>
                  <a:pt x="3225908" y="167915"/>
                </a:lnTo>
                <a:lnTo>
                  <a:pt x="3203280" y="127276"/>
                </a:lnTo>
                <a:lnTo>
                  <a:pt x="3175491" y="91102"/>
                </a:lnTo>
                <a:lnTo>
                  <a:pt x="3143123" y="60043"/>
                </a:lnTo>
                <a:lnTo>
                  <a:pt x="3106761" y="34751"/>
                </a:lnTo>
                <a:lnTo>
                  <a:pt x="3066985" y="15879"/>
                </a:lnTo>
                <a:lnTo>
                  <a:pt x="3024379" y="4078"/>
                </a:lnTo>
                <a:lnTo>
                  <a:pt x="2979525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52497" y="1104798"/>
            <a:ext cx="3010535" cy="578363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1" marR="5080">
              <a:lnSpc>
                <a:spcPts val="2090"/>
              </a:lnSpc>
              <a:spcBef>
                <a:spcPts val="310"/>
              </a:spcBef>
            </a:pPr>
            <a:r>
              <a:rPr sz="1850" b="1" spc="15" dirty="0">
                <a:solidFill>
                  <a:srgbClr val="FFFFFF"/>
                </a:solidFill>
                <a:latin typeface="Calibri"/>
                <a:cs typeface="Calibri"/>
              </a:rPr>
              <a:t>CONTRIBUTION </a:t>
            </a:r>
            <a:r>
              <a:rPr sz="1850" b="1" spc="-10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1850" b="1" spc="15" dirty="0">
                <a:solidFill>
                  <a:srgbClr val="FFFFFF"/>
                </a:solidFill>
                <a:latin typeface="Calibri"/>
                <a:cs typeface="Calibri"/>
              </a:rPr>
              <a:t>SOCIETY</a:t>
            </a:r>
            <a:r>
              <a:rPr sz="185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15" dirty="0">
                <a:solidFill>
                  <a:srgbClr val="FFFFFF"/>
                </a:solidFill>
                <a:latin typeface="Calibri"/>
                <a:cs typeface="Calibri"/>
              </a:rPr>
              <a:t>&amp;  PUBLIC</a:t>
            </a:r>
            <a:r>
              <a:rPr sz="185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15" dirty="0">
                <a:solidFill>
                  <a:srgbClr val="FFFFFF"/>
                </a:solidFill>
                <a:latin typeface="Calibri"/>
                <a:cs typeface="Calibri"/>
              </a:rPr>
              <a:t>PROGRAMS</a:t>
            </a:r>
            <a:endParaRPr sz="1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" y="10403598"/>
            <a:ext cx="7560309" cy="288925"/>
          </a:xfrm>
          <a:custGeom>
            <a:avLst/>
            <a:gdLst/>
            <a:ahLst/>
            <a:cxnLst/>
            <a:rect l="l" t="t" r="r" b="b"/>
            <a:pathLst>
              <a:path w="7560309" h="288925">
                <a:moveTo>
                  <a:pt x="0" y="288403"/>
                </a:moveTo>
                <a:lnTo>
                  <a:pt x="7559999" y="288403"/>
                </a:lnTo>
                <a:lnTo>
                  <a:pt x="7559999" y="0"/>
                </a:lnTo>
                <a:lnTo>
                  <a:pt x="0" y="0"/>
                </a:lnTo>
                <a:lnTo>
                  <a:pt x="0" y="288403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9498" y="10403598"/>
            <a:ext cx="2179320" cy="288925"/>
          </a:xfrm>
          <a:custGeom>
            <a:avLst/>
            <a:gdLst/>
            <a:ahLst/>
            <a:cxnLst/>
            <a:rect l="l" t="t" r="r" b="b"/>
            <a:pathLst>
              <a:path w="2179320" h="288925">
                <a:moveTo>
                  <a:pt x="2178716" y="0"/>
                </a:moveTo>
                <a:lnTo>
                  <a:pt x="1240045" y="0"/>
                </a:lnTo>
                <a:lnTo>
                  <a:pt x="0" y="288403"/>
                </a:lnTo>
                <a:lnTo>
                  <a:pt x="1693480" y="288403"/>
                </a:lnTo>
                <a:lnTo>
                  <a:pt x="2178716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42979" y="10403598"/>
            <a:ext cx="4117340" cy="288925"/>
          </a:xfrm>
          <a:custGeom>
            <a:avLst/>
            <a:gdLst/>
            <a:ahLst/>
            <a:cxnLst/>
            <a:rect l="l" t="t" r="r" b="b"/>
            <a:pathLst>
              <a:path w="4117340" h="288925">
                <a:moveTo>
                  <a:pt x="4117020" y="0"/>
                </a:moveTo>
                <a:lnTo>
                  <a:pt x="485235" y="0"/>
                </a:lnTo>
                <a:lnTo>
                  <a:pt x="0" y="288403"/>
                </a:lnTo>
                <a:lnTo>
                  <a:pt x="4117020" y="288403"/>
                </a:lnTo>
                <a:lnTo>
                  <a:pt x="4117020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1136" y="10229693"/>
            <a:ext cx="7103745" cy="108585"/>
          </a:xfrm>
          <a:custGeom>
            <a:avLst/>
            <a:gdLst/>
            <a:ahLst/>
            <a:cxnLst/>
            <a:rect l="l" t="t" r="r" b="b"/>
            <a:pathLst>
              <a:path w="7103745" h="108584">
                <a:moveTo>
                  <a:pt x="6953187" y="0"/>
                </a:moveTo>
                <a:lnTo>
                  <a:pt x="0" y="0"/>
                </a:lnTo>
                <a:lnTo>
                  <a:pt x="0" y="108572"/>
                </a:lnTo>
                <a:lnTo>
                  <a:pt x="7103549" y="108572"/>
                </a:lnTo>
                <a:lnTo>
                  <a:pt x="7091734" y="66308"/>
                </a:lnTo>
                <a:lnTo>
                  <a:pt x="7059512" y="31797"/>
                </a:lnTo>
                <a:lnTo>
                  <a:pt x="7011719" y="8531"/>
                </a:lnTo>
                <a:lnTo>
                  <a:pt x="695318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27415" y="398385"/>
            <a:ext cx="4524375" cy="471805"/>
          </a:xfrm>
          <a:custGeom>
            <a:avLst/>
            <a:gdLst/>
            <a:ahLst/>
            <a:cxnLst/>
            <a:rect l="l" t="t" r="r" b="b"/>
            <a:pathLst>
              <a:path w="4524375" h="471805">
                <a:moveTo>
                  <a:pt x="0" y="471622"/>
                </a:moveTo>
                <a:lnTo>
                  <a:pt x="4523831" y="471622"/>
                </a:lnTo>
                <a:lnTo>
                  <a:pt x="4523831" y="0"/>
                </a:lnTo>
                <a:lnTo>
                  <a:pt x="0" y="0"/>
                </a:lnTo>
                <a:lnTo>
                  <a:pt x="0" y="471622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0001" y="0"/>
            <a:ext cx="7371715" cy="1057910"/>
          </a:xfrm>
          <a:custGeom>
            <a:avLst/>
            <a:gdLst/>
            <a:ahLst/>
            <a:cxnLst/>
            <a:rect l="l" t="t" r="r" b="b"/>
            <a:pathLst>
              <a:path w="7371715" h="1057910">
                <a:moveTo>
                  <a:pt x="7371245" y="0"/>
                </a:moveTo>
                <a:lnTo>
                  <a:pt x="0" y="0"/>
                </a:lnTo>
                <a:lnTo>
                  <a:pt x="0" y="1057291"/>
                </a:lnTo>
                <a:lnTo>
                  <a:pt x="2564780" y="1057291"/>
                </a:lnTo>
                <a:lnTo>
                  <a:pt x="2615145" y="1056674"/>
                </a:lnTo>
                <a:lnTo>
                  <a:pt x="2665359" y="1054829"/>
                </a:lnTo>
                <a:lnTo>
                  <a:pt x="2715383" y="1051763"/>
                </a:lnTo>
                <a:lnTo>
                  <a:pt x="2765176" y="1047485"/>
                </a:lnTo>
                <a:lnTo>
                  <a:pt x="2814701" y="1042001"/>
                </a:lnTo>
                <a:lnTo>
                  <a:pt x="2863918" y="1035321"/>
                </a:lnTo>
                <a:lnTo>
                  <a:pt x="2912787" y="1027451"/>
                </a:lnTo>
                <a:lnTo>
                  <a:pt x="2961269" y="1018400"/>
                </a:lnTo>
                <a:lnTo>
                  <a:pt x="3009325" y="1008175"/>
                </a:lnTo>
                <a:lnTo>
                  <a:pt x="3056916" y="996785"/>
                </a:lnTo>
                <a:lnTo>
                  <a:pt x="3104002" y="984237"/>
                </a:lnTo>
                <a:lnTo>
                  <a:pt x="3150545" y="970539"/>
                </a:lnTo>
                <a:lnTo>
                  <a:pt x="3196504" y="955699"/>
                </a:lnTo>
                <a:lnTo>
                  <a:pt x="3241842" y="939724"/>
                </a:lnTo>
                <a:lnTo>
                  <a:pt x="3286518" y="922623"/>
                </a:lnTo>
                <a:lnTo>
                  <a:pt x="3330493" y="904403"/>
                </a:lnTo>
                <a:lnTo>
                  <a:pt x="3743885" y="726437"/>
                </a:lnTo>
                <a:lnTo>
                  <a:pt x="3789326" y="707465"/>
                </a:lnTo>
                <a:lnTo>
                  <a:pt x="3835353" y="689418"/>
                </a:lnTo>
                <a:lnTo>
                  <a:pt x="3881941" y="672301"/>
                </a:lnTo>
                <a:lnTo>
                  <a:pt x="3929064" y="656120"/>
                </a:lnTo>
                <a:lnTo>
                  <a:pt x="3976696" y="640879"/>
                </a:lnTo>
                <a:lnTo>
                  <a:pt x="4024810" y="626583"/>
                </a:lnTo>
                <a:lnTo>
                  <a:pt x="4073380" y="613239"/>
                </a:lnTo>
                <a:lnTo>
                  <a:pt x="4122382" y="600850"/>
                </a:lnTo>
                <a:lnTo>
                  <a:pt x="4171788" y="589423"/>
                </a:lnTo>
                <a:lnTo>
                  <a:pt x="4221573" y="578962"/>
                </a:lnTo>
                <a:lnTo>
                  <a:pt x="4271710" y="569473"/>
                </a:lnTo>
                <a:lnTo>
                  <a:pt x="4322175" y="560960"/>
                </a:lnTo>
                <a:lnTo>
                  <a:pt x="4372940" y="553430"/>
                </a:lnTo>
                <a:lnTo>
                  <a:pt x="4423980" y="546887"/>
                </a:lnTo>
                <a:lnTo>
                  <a:pt x="4475269" y="541336"/>
                </a:lnTo>
                <a:lnTo>
                  <a:pt x="4526780" y="536783"/>
                </a:lnTo>
                <a:lnTo>
                  <a:pt x="4578489" y="533232"/>
                </a:lnTo>
                <a:lnTo>
                  <a:pt x="4630369" y="530690"/>
                </a:lnTo>
                <a:lnTo>
                  <a:pt x="4682393" y="529161"/>
                </a:lnTo>
                <a:lnTo>
                  <a:pt x="7371245" y="528650"/>
                </a:lnTo>
                <a:lnTo>
                  <a:pt x="7371245" y="0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33663" y="2"/>
            <a:ext cx="3314700" cy="814705"/>
          </a:xfrm>
          <a:custGeom>
            <a:avLst/>
            <a:gdLst/>
            <a:ahLst/>
            <a:cxnLst/>
            <a:rect l="l" t="t" r="r" b="b"/>
            <a:pathLst>
              <a:path w="3314700" h="814705">
                <a:moveTo>
                  <a:pt x="1466841" y="0"/>
                </a:moveTo>
                <a:lnTo>
                  <a:pt x="0" y="0"/>
                </a:lnTo>
                <a:lnTo>
                  <a:pt x="1403633" y="814421"/>
                </a:lnTo>
                <a:lnTo>
                  <a:pt x="1603245" y="726437"/>
                </a:lnTo>
                <a:lnTo>
                  <a:pt x="1647630" y="707465"/>
                </a:lnTo>
                <a:lnTo>
                  <a:pt x="1692589" y="689418"/>
                </a:lnTo>
                <a:lnTo>
                  <a:pt x="1738094" y="672301"/>
                </a:lnTo>
                <a:lnTo>
                  <a:pt x="1784122" y="656120"/>
                </a:lnTo>
                <a:lnTo>
                  <a:pt x="1830647" y="640879"/>
                </a:lnTo>
                <a:lnTo>
                  <a:pt x="1877643" y="626583"/>
                </a:lnTo>
                <a:lnTo>
                  <a:pt x="1925085" y="613239"/>
                </a:lnTo>
                <a:lnTo>
                  <a:pt x="1972948" y="600850"/>
                </a:lnTo>
                <a:lnTo>
                  <a:pt x="2021207" y="589423"/>
                </a:lnTo>
                <a:lnTo>
                  <a:pt x="2069835" y="578962"/>
                </a:lnTo>
                <a:lnTo>
                  <a:pt x="2118807" y="569473"/>
                </a:lnTo>
                <a:lnTo>
                  <a:pt x="2168099" y="560960"/>
                </a:lnTo>
                <a:lnTo>
                  <a:pt x="2217685" y="553430"/>
                </a:lnTo>
                <a:lnTo>
                  <a:pt x="2267539" y="546887"/>
                </a:lnTo>
                <a:lnTo>
                  <a:pt x="2317637" y="541336"/>
                </a:lnTo>
                <a:lnTo>
                  <a:pt x="2367952" y="536783"/>
                </a:lnTo>
                <a:lnTo>
                  <a:pt x="2418459" y="533232"/>
                </a:lnTo>
                <a:lnTo>
                  <a:pt x="2469134" y="530690"/>
                </a:lnTo>
                <a:lnTo>
                  <a:pt x="2519950" y="529161"/>
                </a:lnTo>
                <a:lnTo>
                  <a:pt x="2570882" y="528650"/>
                </a:lnTo>
                <a:lnTo>
                  <a:pt x="3314252" y="528650"/>
                </a:lnTo>
                <a:lnTo>
                  <a:pt x="1466841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85198" y="870007"/>
            <a:ext cx="826135" cy="187325"/>
          </a:xfrm>
          <a:custGeom>
            <a:avLst/>
            <a:gdLst/>
            <a:ahLst/>
            <a:cxnLst/>
            <a:rect l="l" t="t" r="r" b="b"/>
            <a:pathLst>
              <a:path w="826135" h="187325">
                <a:moveTo>
                  <a:pt x="825991" y="0"/>
                </a:moveTo>
                <a:lnTo>
                  <a:pt x="747898" y="34408"/>
                </a:lnTo>
                <a:lnTo>
                  <a:pt x="702059" y="53800"/>
                </a:lnTo>
                <a:lnTo>
                  <a:pt x="655444" y="71920"/>
                </a:lnTo>
                <a:lnTo>
                  <a:pt x="608100" y="88757"/>
                </a:lnTo>
                <a:lnTo>
                  <a:pt x="560073" y="104302"/>
                </a:lnTo>
                <a:lnTo>
                  <a:pt x="511409" y="118545"/>
                </a:lnTo>
                <a:lnTo>
                  <a:pt x="462155" y="131477"/>
                </a:lnTo>
                <a:lnTo>
                  <a:pt x="412358" y="143088"/>
                </a:lnTo>
                <a:lnTo>
                  <a:pt x="362064" y="153369"/>
                </a:lnTo>
                <a:lnTo>
                  <a:pt x="311319" y="162310"/>
                </a:lnTo>
                <a:lnTo>
                  <a:pt x="260171" y="169901"/>
                </a:lnTo>
                <a:lnTo>
                  <a:pt x="208665" y="176134"/>
                </a:lnTo>
                <a:lnTo>
                  <a:pt x="156849" y="180998"/>
                </a:lnTo>
                <a:lnTo>
                  <a:pt x="104768" y="184485"/>
                </a:lnTo>
                <a:lnTo>
                  <a:pt x="52469" y="186583"/>
                </a:lnTo>
                <a:lnTo>
                  <a:pt x="0" y="187285"/>
                </a:lnTo>
                <a:lnTo>
                  <a:pt x="52470" y="186583"/>
                </a:lnTo>
                <a:lnTo>
                  <a:pt x="104769" y="184485"/>
                </a:lnTo>
                <a:lnTo>
                  <a:pt x="156851" y="180998"/>
                </a:lnTo>
                <a:lnTo>
                  <a:pt x="208669" y="176134"/>
                </a:lnTo>
                <a:lnTo>
                  <a:pt x="260177" y="169901"/>
                </a:lnTo>
                <a:lnTo>
                  <a:pt x="311327" y="162309"/>
                </a:lnTo>
                <a:lnTo>
                  <a:pt x="362075" y="153368"/>
                </a:lnTo>
                <a:lnTo>
                  <a:pt x="412372" y="143087"/>
                </a:lnTo>
                <a:lnTo>
                  <a:pt x="462173" y="131475"/>
                </a:lnTo>
                <a:lnTo>
                  <a:pt x="511431" y="118542"/>
                </a:lnTo>
                <a:lnTo>
                  <a:pt x="560099" y="104298"/>
                </a:lnTo>
                <a:lnTo>
                  <a:pt x="608131" y="88752"/>
                </a:lnTo>
                <a:lnTo>
                  <a:pt x="655480" y="71913"/>
                </a:lnTo>
                <a:lnTo>
                  <a:pt x="702100" y="53792"/>
                </a:lnTo>
                <a:lnTo>
                  <a:pt x="747945" y="34397"/>
                </a:lnTo>
                <a:lnTo>
                  <a:pt x="825991" y="0"/>
                </a:lnTo>
                <a:close/>
              </a:path>
            </a:pathLst>
          </a:custGeom>
          <a:solidFill>
            <a:srgbClr val="D28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06" y="0"/>
            <a:ext cx="3629660" cy="1057910"/>
          </a:xfrm>
          <a:custGeom>
            <a:avLst/>
            <a:gdLst/>
            <a:ahLst/>
            <a:cxnLst/>
            <a:rect l="l" t="t" r="r" b="b"/>
            <a:pathLst>
              <a:path w="3629660" h="1057910">
                <a:moveTo>
                  <a:pt x="2155827" y="0"/>
                </a:moveTo>
                <a:lnTo>
                  <a:pt x="0" y="0"/>
                </a:lnTo>
                <a:lnTo>
                  <a:pt x="0" y="1057291"/>
                </a:lnTo>
                <a:lnTo>
                  <a:pt x="2629825" y="1057291"/>
                </a:lnTo>
                <a:lnTo>
                  <a:pt x="2681467" y="1056674"/>
                </a:lnTo>
                <a:lnTo>
                  <a:pt x="2732955" y="1054829"/>
                </a:lnTo>
                <a:lnTo>
                  <a:pt x="2784247" y="1051763"/>
                </a:lnTo>
                <a:lnTo>
                  <a:pt x="2835303" y="1047485"/>
                </a:lnTo>
                <a:lnTo>
                  <a:pt x="2886084" y="1042001"/>
                </a:lnTo>
                <a:lnTo>
                  <a:pt x="2936548" y="1035321"/>
                </a:lnTo>
                <a:lnTo>
                  <a:pt x="2986657" y="1027451"/>
                </a:lnTo>
                <a:lnTo>
                  <a:pt x="3036369" y="1018400"/>
                </a:lnTo>
                <a:lnTo>
                  <a:pt x="3085644" y="1008175"/>
                </a:lnTo>
                <a:lnTo>
                  <a:pt x="3134441" y="996785"/>
                </a:lnTo>
                <a:lnTo>
                  <a:pt x="3182722" y="984237"/>
                </a:lnTo>
                <a:lnTo>
                  <a:pt x="3230445" y="970539"/>
                </a:lnTo>
                <a:lnTo>
                  <a:pt x="3277570" y="955699"/>
                </a:lnTo>
                <a:lnTo>
                  <a:pt x="3324057" y="939724"/>
                </a:lnTo>
                <a:lnTo>
                  <a:pt x="3369866" y="922623"/>
                </a:lnTo>
                <a:lnTo>
                  <a:pt x="3414956" y="904403"/>
                </a:lnTo>
                <a:lnTo>
                  <a:pt x="3629290" y="814421"/>
                </a:lnTo>
                <a:lnTo>
                  <a:pt x="2155827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8" y="465289"/>
            <a:ext cx="7558405" cy="614680"/>
          </a:xfrm>
          <a:custGeom>
            <a:avLst/>
            <a:gdLst/>
            <a:ahLst/>
            <a:cxnLst/>
            <a:rect l="l" t="t" r="r" b="b"/>
            <a:pathLst>
              <a:path w="7558405" h="614680">
                <a:moveTo>
                  <a:pt x="7558186" y="0"/>
                </a:moveTo>
                <a:lnTo>
                  <a:pt x="4749631" y="0"/>
                </a:lnTo>
                <a:lnTo>
                  <a:pt x="4698708" y="463"/>
                </a:lnTo>
                <a:lnTo>
                  <a:pt x="4647896" y="1850"/>
                </a:lnTo>
                <a:lnTo>
                  <a:pt x="4597215" y="4157"/>
                </a:lnTo>
                <a:lnTo>
                  <a:pt x="4546691" y="7379"/>
                </a:lnTo>
                <a:lnTo>
                  <a:pt x="4496344" y="11511"/>
                </a:lnTo>
                <a:lnTo>
                  <a:pt x="4446199" y="16549"/>
                </a:lnTo>
                <a:lnTo>
                  <a:pt x="4396279" y="22488"/>
                </a:lnTo>
                <a:lnTo>
                  <a:pt x="4346607" y="29325"/>
                </a:lnTo>
                <a:lnTo>
                  <a:pt x="4297204" y="37054"/>
                </a:lnTo>
                <a:lnTo>
                  <a:pt x="4248096" y="45671"/>
                </a:lnTo>
                <a:lnTo>
                  <a:pt x="4199304" y="55171"/>
                </a:lnTo>
                <a:lnTo>
                  <a:pt x="4150851" y="65551"/>
                </a:lnTo>
                <a:lnTo>
                  <a:pt x="4102762" y="76805"/>
                </a:lnTo>
                <a:lnTo>
                  <a:pt x="4055058" y="88930"/>
                </a:lnTo>
                <a:lnTo>
                  <a:pt x="4007762" y="101920"/>
                </a:lnTo>
                <a:lnTo>
                  <a:pt x="3960898" y="115771"/>
                </a:lnTo>
                <a:lnTo>
                  <a:pt x="3914489" y="130479"/>
                </a:lnTo>
                <a:lnTo>
                  <a:pt x="3868557" y="146039"/>
                </a:lnTo>
                <a:lnTo>
                  <a:pt x="3823031" y="162483"/>
                </a:lnTo>
                <a:lnTo>
                  <a:pt x="3778220" y="179697"/>
                </a:lnTo>
                <a:lnTo>
                  <a:pt x="3733859" y="197787"/>
                </a:lnTo>
                <a:lnTo>
                  <a:pt x="3309980" y="375759"/>
                </a:lnTo>
                <a:lnTo>
                  <a:pt x="3264890" y="393979"/>
                </a:lnTo>
                <a:lnTo>
                  <a:pt x="3219082" y="411079"/>
                </a:lnTo>
                <a:lnTo>
                  <a:pt x="3172595" y="427053"/>
                </a:lnTo>
                <a:lnTo>
                  <a:pt x="3125470" y="441893"/>
                </a:lnTo>
                <a:lnTo>
                  <a:pt x="3077747" y="455591"/>
                </a:lnTo>
                <a:lnTo>
                  <a:pt x="3029467" y="468138"/>
                </a:lnTo>
                <a:lnTo>
                  <a:pt x="2980669" y="479528"/>
                </a:lnTo>
                <a:lnTo>
                  <a:pt x="2931394" y="489752"/>
                </a:lnTo>
                <a:lnTo>
                  <a:pt x="2881683" y="498803"/>
                </a:lnTo>
                <a:lnTo>
                  <a:pt x="2831574" y="506672"/>
                </a:lnTo>
                <a:lnTo>
                  <a:pt x="2781110" y="513352"/>
                </a:lnTo>
                <a:lnTo>
                  <a:pt x="2730329" y="518835"/>
                </a:lnTo>
                <a:lnTo>
                  <a:pt x="2679272" y="523113"/>
                </a:lnTo>
                <a:lnTo>
                  <a:pt x="2627980" y="526179"/>
                </a:lnTo>
                <a:lnTo>
                  <a:pt x="2576492" y="528024"/>
                </a:lnTo>
                <a:lnTo>
                  <a:pt x="2524850" y="528641"/>
                </a:lnTo>
                <a:lnTo>
                  <a:pt x="0" y="528641"/>
                </a:lnTo>
                <a:lnTo>
                  <a:pt x="0" y="614321"/>
                </a:lnTo>
                <a:lnTo>
                  <a:pt x="2629825" y="614321"/>
                </a:lnTo>
                <a:lnTo>
                  <a:pt x="2681467" y="613705"/>
                </a:lnTo>
                <a:lnTo>
                  <a:pt x="2732955" y="611859"/>
                </a:lnTo>
                <a:lnTo>
                  <a:pt x="2784247" y="608794"/>
                </a:lnTo>
                <a:lnTo>
                  <a:pt x="2835303" y="604516"/>
                </a:lnTo>
                <a:lnTo>
                  <a:pt x="2886084" y="599032"/>
                </a:lnTo>
                <a:lnTo>
                  <a:pt x="2936548" y="592352"/>
                </a:lnTo>
                <a:lnTo>
                  <a:pt x="2986657" y="584483"/>
                </a:lnTo>
                <a:lnTo>
                  <a:pt x="3036369" y="575433"/>
                </a:lnTo>
                <a:lnTo>
                  <a:pt x="3085644" y="565208"/>
                </a:lnTo>
                <a:lnTo>
                  <a:pt x="3134441" y="553819"/>
                </a:lnTo>
                <a:lnTo>
                  <a:pt x="3182722" y="541271"/>
                </a:lnTo>
                <a:lnTo>
                  <a:pt x="3230445" y="527574"/>
                </a:lnTo>
                <a:lnTo>
                  <a:pt x="3277570" y="512734"/>
                </a:lnTo>
                <a:lnTo>
                  <a:pt x="3324057" y="496760"/>
                </a:lnTo>
                <a:lnTo>
                  <a:pt x="3369866" y="479659"/>
                </a:lnTo>
                <a:lnTo>
                  <a:pt x="3414956" y="461440"/>
                </a:lnTo>
                <a:lnTo>
                  <a:pt x="3838835" y="283467"/>
                </a:lnTo>
                <a:lnTo>
                  <a:pt x="3883195" y="265377"/>
                </a:lnTo>
                <a:lnTo>
                  <a:pt x="3928102" y="248126"/>
                </a:lnTo>
                <a:lnTo>
                  <a:pt x="3973533" y="231718"/>
                </a:lnTo>
                <a:lnTo>
                  <a:pt x="4019465" y="216158"/>
                </a:lnTo>
                <a:lnTo>
                  <a:pt x="4065874" y="201450"/>
                </a:lnTo>
                <a:lnTo>
                  <a:pt x="4112738" y="187598"/>
                </a:lnTo>
                <a:lnTo>
                  <a:pt x="4160033" y="174608"/>
                </a:lnTo>
                <a:lnTo>
                  <a:pt x="4207737" y="162483"/>
                </a:lnTo>
                <a:lnTo>
                  <a:pt x="4255827" y="151228"/>
                </a:lnTo>
                <a:lnTo>
                  <a:pt x="4304280" y="140848"/>
                </a:lnTo>
                <a:lnTo>
                  <a:pt x="4353072" y="131347"/>
                </a:lnTo>
                <a:lnTo>
                  <a:pt x="4402180" y="122729"/>
                </a:lnTo>
                <a:lnTo>
                  <a:pt x="4451583" y="115000"/>
                </a:lnTo>
                <a:lnTo>
                  <a:pt x="4501255" y="108163"/>
                </a:lnTo>
                <a:lnTo>
                  <a:pt x="4551176" y="102223"/>
                </a:lnTo>
                <a:lnTo>
                  <a:pt x="4601320" y="97185"/>
                </a:lnTo>
                <a:lnTo>
                  <a:pt x="4651667" y="93052"/>
                </a:lnTo>
                <a:lnTo>
                  <a:pt x="4702192" y="89830"/>
                </a:lnTo>
                <a:lnTo>
                  <a:pt x="4752872" y="87523"/>
                </a:lnTo>
                <a:lnTo>
                  <a:pt x="4803685" y="86136"/>
                </a:lnTo>
                <a:lnTo>
                  <a:pt x="7558186" y="85672"/>
                </a:lnTo>
                <a:lnTo>
                  <a:pt x="7558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934061" y="-3221413"/>
            <a:ext cx="5318760" cy="999633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1">
              <a:spcBef>
                <a:spcPts val="1575"/>
              </a:spcBef>
            </a:pP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 BRANCH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WIRC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55" dirty="0">
                <a:solidFill>
                  <a:srgbClr val="FFFFFF"/>
                </a:solidFill>
                <a:latin typeface="Calibri"/>
                <a:cs typeface="Calibri"/>
              </a:rPr>
              <a:t>ICAI</a:t>
            </a:r>
            <a:r>
              <a:rPr sz="2250" b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</a:t>
            </a:r>
            <a:endParaRPr sz="2250">
              <a:latin typeface="Calibri"/>
              <a:cs typeface="Calibri"/>
            </a:endParaRPr>
          </a:p>
          <a:p>
            <a:pPr marL="2672162">
              <a:spcBef>
                <a:spcPts val="1260"/>
              </a:spcBef>
            </a:pP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sz="18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45" dirty="0">
                <a:solidFill>
                  <a:srgbClr val="FFFFFF"/>
                </a:solidFill>
                <a:latin typeface="Calibri"/>
                <a:cs typeface="Calibri"/>
              </a:rPr>
              <a:t>REPORT-2019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46825" y="1164528"/>
            <a:ext cx="2418715" cy="612988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267978" marR="5080" indent="-255912">
              <a:lnSpc>
                <a:spcPct val="103600"/>
              </a:lnSpc>
              <a:spcBef>
                <a:spcPts val="60"/>
              </a:spcBef>
            </a:pPr>
            <a:r>
              <a:rPr sz="1250" b="1" spc="5" dirty="0">
                <a:solidFill>
                  <a:srgbClr val="231F20"/>
                </a:solidFill>
                <a:latin typeface="Calibri"/>
                <a:cs typeface="Calibri"/>
              </a:rPr>
              <a:t>39</a:t>
            </a:r>
            <a:r>
              <a:rPr sz="1250" b="1" spc="2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50" b="1" dirty="0">
                <a:solidFill>
                  <a:srgbClr val="231F20"/>
                </a:solidFill>
                <a:latin typeface="Calibri"/>
                <a:cs typeface="Calibri"/>
              </a:rPr>
              <a:t>Investor </a:t>
            </a:r>
            <a:r>
              <a:rPr sz="1250" b="1" spc="5" dirty="0">
                <a:solidFill>
                  <a:srgbClr val="231F20"/>
                </a:solidFill>
                <a:latin typeface="Calibri"/>
                <a:cs typeface="Calibri"/>
              </a:rPr>
              <a:t>awareness Programme  with IT</a:t>
            </a:r>
            <a:r>
              <a:rPr sz="1250" b="1" spc="10" dirty="0">
                <a:solidFill>
                  <a:srgbClr val="231F20"/>
                </a:solidFill>
                <a:latin typeface="Calibri"/>
                <a:cs typeface="Calibri"/>
              </a:rPr>
              <a:t> Department.</a:t>
            </a:r>
            <a:endParaRPr sz="1250">
              <a:latin typeface="Calibri"/>
              <a:cs typeface="Calibri"/>
            </a:endParaRPr>
          </a:p>
          <a:p>
            <a:pPr marL="267978">
              <a:spcBef>
                <a:spcPts val="55"/>
              </a:spcBef>
            </a:pPr>
            <a:r>
              <a:rPr sz="1250" b="1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1250" b="1" spc="5" dirty="0">
                <a:solidFill>
                  <a:srgbClr val="231F20"/>
                </a:solidFill>
                <a:latin typeface="Calibri"/>
                <a:cs typeface="Calibri"/>
              </a:rPr>
              <a:t>General</a:t>
            </a:r>
            <a:r>
              <a:rPr sz="1250" b="1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50" b="1" spc="5" dirty="0">
                <a:solidFill>
                  <a:srgbClr val="231F20"/>
                </a:solidFill>
                <a:latin typeface="Calibri"/>
                <a:cs typeface="Calibri"/>
              </a:rPr>
              <a:t>Public.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830993" y="2304016"/>
            <a:ext cx="3468235" cy="2601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844965" y="5020068"/>
            <a:ext cx="3440286" cy="26002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68065" y="5020068"/>
            <a:ext cx="3440287" cy="26002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68065" y="2304014"/>
            <a:ext cx="3440287" cy="26002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1090333"/>
            <a:ext cx="3257550" cy="494665"/>
          </a:xfrm>
          <a:custGeom>
            <a:avLst/>
            <a:gdLst/>
            <a:ahLst/>
            <a:cxnLst/>
            <a:rect l="l" t="t" r="r" b="b"/>
            <a:pathLst>
              <a:path w="3257550" h="494665">
                <a:moveTo>
                  <a:pt x="2979525" y="0"/>
                </a:moveTo>
                <a:lnTo>
                  <a:pt x="0" y="0"/>
                </a:lnTo>
                <a:lnTo>
                  <a:pt x="0" y="494493"/>
                </a:lnTo>
                <a:lnTo>
                  <a:pt x="2979525" y="494493"/>
                </a:lnTo>
                <a:lnTo>
                  <a:pt x="3029228" y="490490"/>
                </a:lnTo>
                <a:lnTo>
                  <a:pt x="3076079" y="478957"/>
                </a:lnTo>
                <a:lnTo>
                  <a:pt x="3119279" y="460607"/>
                </a:lnTo>
                <a:lnTo>
                  <a:pt x="3158027" y="436152"/>
                </a:lnTo>
                <a:lnTo>
                  <a:pt x="3191524" y="406304"/>
                </a:lnTo>
                <a:lnTo>
                  <a:pt x="3218969" y="371778"/>
                </a:lnTo>
                <a:lnTo>
                  <a:pt x="3239563" y="333284"/>
                </a:lnTo>
                <a:lnTo>
                  <a:pt x="3252506" y="291537"/>
                </a:lnTo>
                <a:lnTo>
                  <a:pt x="3256998" y="247244"/>
                </a:lnTo>
                <a:lnTo>
                  <a:pt x="3252507" y="202956"/>
                </a:lnTo>
                <a:lnTo>
                  <a:pt x="3239566" y="161208"/>
                </a:lnTo>
                <a:lnTo>
                  <a:pt x="3218974" y="122715"/>
                </a:lnTo>
                <a:lnTo>
                  <a:pt x="3191531" y="88188"/>
                </a:lnTo>
                <a:lnTo>
                  <a:pt x="3158037" y="58341"/>
                </a:lnTo>
                <a:lnTo>
                  <a:pt x="3119289" y="33886"/>
                </a:lnTo>
                <a:lnTo>
                  <a:pt x="3076089" y="15535"/>
                </a:lnTo>
                <a:lnTo>
                  <a:pt x="3029234" y="4002"/>
                </a:lnTo>
                <a:lnTo>
                  <a:pt x="2979525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97080" y="1048943"/>
            <a:ext cx="2477135" cy="3013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1">
              <a:spcBef>
                <a:spcPts val="130"/>
              </a:spcBef>
            </a:pPr>
            <a:r>
              <a:rPr sz="1850" b="1" spc="25" dirty="0">
                <a:solidFill>
                  <a:srgbClr val="FFFFFF"/>
                </a:solidFill>
                <a:latin typeface="Calibri"/>
                <a:cs typeface="Calibri"/>
              </a:rPr>
              <a:t>INVESTOR </a:t>
            </a:r>
            <a:r>
              <a:rPr sz="1850" b="1" spc="20" dirty="0">
                <a:solidFill>
                  <a:srgbClr val="FFFFFF"/>
                </a:solidFill>
                <a:latin typeface="Calibri"/>
                <a:cs typeface="Calibri"/>
              </a:rPr>
              <a:t>AWARNESS</a:t>
            </a:r>
            <a:r>
              <a:rPr sz="185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45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97048" y="1272617"/>
            <a:ext cx="2012950" cy="3013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1">
              <a:spcBef>
                <a:spcPts val="130"/>
              </a:spcBef>
            </a:pPr>
            <a:r>
              <a:rPr sz="1850" b="1" spc="35" dirty="0">
                <a:solidFill>
                  <a:srgbClr val="FFFFFF"/>
                </a:solidFill>
                <a:latin typeface="Calibri"/>
                <a:cs typeface="Calibri"/>
              </a:rPr>
              <a:t>PUBLIC</a:t>
            </a:r>
            <a:r>
              <a:rPr sz="185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40" dirty="0">
                <a:solidFill>
                  <a:srgbClr val="FFFFFF"/>
                </a:solidFill>
                <a:latin typeface="Calibri"/>
                <a:cs typeface="Calibri"/>
              </a:rPr>
              <a:t>PROGRAMS</a:t>
            </a:r>
            <a:endParaRPr sz="1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9957" y="47761"/>
            <a:ext cx="17466373" cy="3603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636445">
              <a:spcBef>
                <a:spcPts val="110"/>
              </a:spcBef>
            </a:pPr>
            <a:r>
              <a:rPr spc="-80" dirty="0"/>
              <a:t>BHARUCH BRANCH </a:t>
            </a:r>
            <a:r>
              <a:rPr spc="-75" dirty="0"/>
              <a:t>OF </a:t>
            </a:r>
            <a:r>
              <a:rPr spc="-80" dirty="0"/>
              <a:t>WIRC </a:t>
            </a:r>
            <a:r>
              <a:rPr spc="-75" dirty="0"/>
              <a:t>OF </a:t>
            </a:r>
            <a:r>
              <a:rPr spc="-55" dirty="0"/>
              <a:t>ICAI</a:t>
            </a:r>
            <a:r>
              <a:rPr spc="195" dirty="0"/>
              <a:t> </a:t>
            </a:r>
            <a:r>
              <a:rPr spc="-80" dirty="0"/>
              <a:t>BHARUCH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93651" y="547495"/>
            <a:ext cx="2200910" cy="30200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1">
              <a:spcBef>
                <a:spcPts val="135"/>
              </a:spcBef>
            </a:pP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sz="185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45" dirty="0">
                <a:solidFill>
                  <a:srgbClr val="FFFFFF"/>
                </a:solidFill>
                <a:latin typeface="Calibri"/>
                <a:cs typeface="Calibri"/>
              </a:rPr>
              <a:t>REPORT-2019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23827" y="1046365"/>
            <a:ext cx="391350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40 1ST TIME LAUNCHING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WEBSITE OF BHARUCH</a:t>
            </a:r>
            <a:r>
              <a:rPr sz="12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BARNCH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6863" y="3203244"/>
            <a:ext cx="6997659" cy="42428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47538" y="3262676"/>
            <a:ext cx="1157605" cy="115416"/>
          </a:xfrm>
          <a:prstGeom prst="rect">
            <a:avLst/>
          </a:prstGeom>
          <a:solidFill>
            <a:srgbClr val="F2F3F4"/>
          </a:solidFill>
        </p:spPr>
        <p:txBody>
          <a:bodyPr vert="horz" wrap="square" lIns="0" tIns="0" rIns="0" bIns="0" rtlCol="0">
            <a:spAutoFit/>
          </a:bodyPr>
          <a:lstStyle/>
          <a:p>
            <a:pPr marL="57152">
              <a:lnSpc>
                <a:spcPts val="885"/>
              </a:lnSpc>
            </a:pPr>
            <a:r>
              <a:rPr sz="900" b="1" spc="-70" dirty="0">
                <a:solidFill>
                  <a:srgbClr val="231F20"/>
                </a:solidFill>
                <a:latin typeface="Arial"/>
                <a:cs typeface="Arial"/>
                <a:hlinkClick r:id="rId4"/>
              </a:rPr>
              <a:t>www.bharuch-icai.org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07772" y="3580542"/>
            <a:ext cx="1604010" cy="2346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95250" rIns="0" bIns="0" rtlCol="0">
            <a:spAutoFit/>
          </a:bodyPr>
          <a:lstStyle/>
          <a:p>
            <a:pPr>
              <a:spcBef>
                <a:spcPts val="750"/>
              </a:spcBef>
            </a:pPr>
            <a:r>
              <a:rPr sz="900" b="1" spc="-70" dirty="0">
                <a:solidFill>
                  <a:srgbClr val="231F20"/>
                </a:solidFill>
                <a:latin typeface="Arial"/>
                <a:cs typeface="Arial"/>
              </a:rPr>
              <a:t>Email </a:t>
            </a:r>
            <a:r>
              <a:rPr sz="900" b="1" spc="-45" dirty="0">
                <a:solidFill>
                  <a:srgbClr val="231F20"/>
                </a:solidFill>
                <a:latin typeface="Arial"/>
                <a:cs typeface="Arial"/>
              </a:rPr>
              <a:t>: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spc="-70" dirty="0">
                <a:solidFill>
                  <a:srgbClr val="231F20"/>
                </a:solidFill>
                <a:latin typeface="Arial"/>
                <a:cs typeface="Arial"/>
                <a:hlinkClick r:id="rId5"/>
              </a:rPr>
              <a:t>bharuh@icai.org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93691" y="3580542"/>
            <a:ext cx="739775" cy="2346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95250" rIns="0" bIns="0" rtlCol="0">
            <a:spAutoFit/>
          </a:bodyPr>
          <a:lstStyle/>
          <a:p>
            <a:pPr marL="635">
              <a:spcBef>
                <a:spcPts val="750"/>
              </a:spcBef>
            </a:pPr>
            <a:r>
              <a:rPr sz="900" b="1" spc="-75" dirty="0">
                <a:solidFill>
                  <a:srgbClr val="231F20"/>
                </a:solidFill>
                <a:latin typeface="Arial"/>
                <a:cs typeface="Arial"/>
              </a:rPr>
              <a:t>89801</a:t>
            </a:r>
            <a:r>
              <a:rPr sz="900" b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spc="-75" dirty="0">
                <a:solidFill>
                  <a:srgbClr val="231F20"/>
                </a:solidFill>
                <a:latin typeface="Arial"/>
                <a:cs typeface="Arial"/>
              </a:rPr>
              <a:t>56226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35422" y="3641506"/>
            <a:ext cx="1833880" cy="132729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445" rIns="0" bIns="0" rtlCol="0">
            <a:spAutoFit/>
          </a:bodyPr>
          <a:lstStyle/>
          <a:p>
            <a:pPr marL="48262">
              <a:lnSpc>
                <a:spcPts val="985"/>
              </a:lnSpc>
              <a:spcBef>
                <a:spcPts val="35"/>
              </a:spcBef>
            </a:pPr>
            <a:r>
              <a:rPr sz="850" b="1" spc="-75" dirty="0">
                <a:solidFill>
                  <a:srgbClr val="2E3092"/>
                </a:solidFill>
                <a:latin typeface="Arial"/>
                <a:cs typeface="Arial"/>
              </a:rPr>
              <a:t>BHARUCH BRANCH OF </a:t>
            </a:r>
            <a:r>
              <a:rPr sz="850" b="1" spc="-70" dirty="0">
                <a:solidFill>
                  <a:srgbClr val="2E3092"/>
                </a:solidFill>
                <a:latin typeface="Arial"/>
                <a:cs typeface="Arial"/>
              </a:rPr>
              <a:t>WIRC </a:t>
            </a:r>
            <a:r>
              <a:rPr sz="850" b="1" spc="-75" dirty="0">
                <a:solidFill>
                  <a:srgbClr val="2E3092"/>
                </a:solidFill>
                <a:latin typeface="Arial"/>
                <a:cs typeface="Arial"/>
              </a:rPr>
              <a:t>OF</a:t>
            </a:r>
            <a:r>
              <a:rPr sz="850" b="1" spc="-45" dirty="0">
                <a:solidFill>
                  <a:srgbClr val="2E3092"/>
                </a:solidFill>
                <a:latin typeface="Arial"/>
                <a:cs typeface="Arial"/>
              </a:rPr>
              <a:t> </a:t>
            </a:r>
            <a:r>
              <a:rPr sz="850" b="1" spc="-55" dirty="0">
                <a:solidFill>
                  <a:srgbClr val="2E3092"/>
                </a:solidFill>
                <a:latin typeface="Arial"/>
                <a:cs typeface="Arial"/>
              </a:rPr>
              <a:t>ICAI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" y="10403598"/>
            <a:ext cx="7560309" cy="288925"/>
          </a:xfrm>
          <a:custGeom>
            <a:avLst/>
            <a:gdLst/>
            <a:ahLst/>
            <a:cxnLst/>
            <a:rect l="l" t="t" r="r" b="b"/>
            <a:pathLst>
              <a:path w="7560309" h="288925">
                <a:moveTo>
                  <a:pt x="0" y="288403"/>
                </a:moveTo>
                <a:lnTo>
                  <a:pt x="7559999" y="288403"/>
                </a:lnTo>
                <a:lnTo>
                  <a:pt x="7559999" y="0"/>
                </a:lnTo>
                <a:lnTo>
                  <a:pt x="0" y="0"/>
                </a:lnTo>
                <a:lnTo>
                  <a:pt x="0" y="288403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9498" y="10403598"/>
            <a:ext cx="2179320" cy="288925"/>
          </a:xfrm>
          <a:custGeom>
            <a:avLst/>
            <a:gdLst/>
            <a:ahLst/>
            <a:cxnLst/>
            <a:rect l="l" t="t" r="r" b="b"/>
            <a:pathLst>
              <a:path w="2179320" h="288925">
                <a:moveTo>
                  <a:pt x="2178716" y="0"/>
                </a:moveTo>
                <a:lnTo>
                  <a:pt x="1240045" y="0"/>
                </a:lnTo>
                <a:lnTo>
                  <a:pt x="0" y="288403"/>
                </a:lnTo>
                <a:lnTo>
                  <a:pt x="1693480" y="288403"/>
                </a:lnTo>
                <a:lnTo>
                  <a:pt x="2178716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42979" y="10403598"/>
            <a:ext cx="4117340" cy="288925"/>
          </a:xfrm>
          <a:custGeom>
            <a:avLst/>
            <a:gdLst/>
            <a:ahLst/>
            <a:cxnLst/>
            <a:rect l="l" t="t" r="r" b="b"/>
            <a:pathLst>
              <a:path w="4117340" h="288925">
                <a:moveTo>
                  <a:pt x="4117020" y="0"/>
                </a:moveTo>
                <a:lnTo>
                  <a:pt x="485235" y="0"/>
                </a:lnTo>
                <a:lnTo>
                  <a:pt x="0" y="288403"/>
                </a:lnTo>
                <a:lnTo>
                  <a:pt x="4117020" y="288403"/>
                </a:lnTo>
                <a:lnTo>
                  <a:pt x="4117020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1136" y="10229693"/>
            <a:ext cx="7103745" cy="108585"/>
          </a:xfrm>
          <a:custGeom>
            <a:avLst/>
            <a:gdLst/>
            <a:ahLst/>
            <a:cxnLst/>
            <a:rect l="l" t="t" r="r" b="b"/>
            <a:pathLst>
              <a:path w="7103745" h="108584">
                <a:moveTo>
                  <a:pt x="6953187" y="0"/>
                </a:moveTo>
                <a:lnTo>
                  <a:pt x="0" y="0"/>
                </a:lnTo>
                <a:lnTo>
                  <a:pt x="0" y="108572"/>
                </a:lnTo>
                <a:lnTo>
                  <a:pt x="7103549" y="108572"/>
                </a:lnTo>
                <a:lnTo>
                  <a:pt x="7091734" y="66308"/>
                </a:lnTo>
                <a:lnTo>
                  <a:pt x="7059512" y="31797"/>
                </a:lnTo>
                <a:lnTo>
                  <a:pt x="7011719" y="8531"/>
                </a:lnTo>
                <a:lnTo>
                  <a:pt x="695318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27415" y="398385"/>
            <a:ext cx="4524375" cy="471805"/>
          </a:xfrm>
          <a:custGeom>
            <a:avLst/>
            <a:gdLst/>
            <a:ahLst/>
            <a:cxnLst/>
            <a:rect l="l" t="t" r="r" b="b"/>
            <a:pathLst>
              <a:path w="4524375" h="471805">
                <a:moveTo>
                  <a:pt x="0" y="471622"/>
                </a:moveTo>
                <a:lnTo>
                  <a:pt x="4523831" y="471622"/>
                </a:lnTo>
                <a:lnTo>
                  <a:pt x="4523831" y="0"/>
                </a:lnTo>
                <a:lnTo>
                  <a:pt x="0" y="0"/>
                </a:lnTo>
                <a:lnTo>
                  <a:pt x="0" y="471622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0001" y="0"/>
            <a:ext cx="7371715" cy="1057910"/>
          </a:xfrm>
          <a:custGeom>
            <a:avLst/>
            <a:gdLst/>
            <a:ahLst/>
            <a:cxnLst/>
            <a:rect l="l" t="t" r="r" b="b"/>
            <a:pathLst>
              <a:path w="7371715" h="1057910">
                <a:moveTo>
                  <a:pt x="7371245" y="0"/>
                </a:moveTo>
                <a:lnTo>
                  <a:pt x="0" y="0"/>
                </a:lnTo>
                <a:lnTo>
                  <a:pt x="0" y="1057291"/>
                </a:lnTo>
                <a:lnTo>
                  <a:pt x="2564780" y="1057291"/>
                </a:lnTo>
                <a:lnTo>
                  <a:pt x="2615145" y="1056674"/>
                </a:lnTo>
                <a:lnTo>
                  <a:pt x="2665359" y="1054829"/>
                </a:lnTo>
                <a:lnTo>
                  <a:pt x="2715383" y="1051763"/>
                </a:lnTo>
                <a:lnTo>
                  <a:pt x="2765176" y="1047485"/>
                </a:lnTo>
                <a:lnTo>
                  <a:pt x="2814701" y="1042001"/>
                </a:lnTo>
                <a:lnTo>
                  <a:pt x="2863918" y="1035321"/>
                </a:lnTo>
                <a:lnTo>
                  <a:pt x="2912787" y="1027451"/>
                </a:lnTo>
                <a:lnTo>
                  <a:pt x="2961269" y="1018400"/>
                </a:lnTo>
                <a:lnTo>
                  <a:pt x="3009325" y="1008175"/>
                </a:lnTo>
                <a:lnTo>
                  <a:pt x="3056916" y="996785"/>
                </a:lnTo>
                <a:lnTo>
                  <a:pt x="3104002" y="984237"/>
                </a:lnTo>
                <a:lnTo>
                  <a:pt x="3150545" y="970539"/>
                </a:lnTo>
                <a:lnTo>
                  <a:pt x="3196504" y="955699"/>
                </a:lnTo>
                <a:lnTo>
                  <a:pt x="3241842" y="939724"/>
                </a:lnTo>
                <a:lnTo>
                  <a:pt x="3286518" y="922623"/>
                </a:lnTo>
                <a:lnTo>
                  <a:pt x="3330493" y="904403"/>
                </a:lnTo>
                <a:lnTo>
                  <a:pt x="3743885" y="726437"/>
                </a:lnTo>
                <a:lnTo>
                  <a:pt x="3789326" y="707465"/>
                </a:lnTo>
                <a:lnTo>
                  <a:pt x="3835353" y="689418"/>
                </a:lnTo>
                <a:lnTo>
                  <a:pt x="3881941" y="672301"/>
                </a:lnTo>
                <a:lnTo>
                  <a:pt x="3929064" y="656120"/>
                </a:lnTo>
                <a:lnTo>
                  <a:pt x="3976696" y="640879"/>
                </a:lnTo>
                <a:lnTo>
                  <a:pt x="4024810" y="626583"/>
                </a:lnTo>
                <a:lnTo>
                  <a:pt x="4073380" y="613239"/>
                </a:lnTo>
                <a:lnTo>
                  <a:pt x="4122382" y="600850"/>
                </a:lnTo>
                <a:lnTo>
                  <a:pt x="4171788" y="589423"/>
                </a:lnTo>
                <a:lnTo>
                  <a:pt x="4221573" y="578962"/>
                </a:lnTo>
                <a:lnTo>
                  <a:pt x="4271710" y="569473"/>
                </a:lnTo>
                <a:lnTo>
                  <a:pt x="4322175" y="560960"/>
                </a:lnTo>
                <a:lnTo>
                  <a:pt x="4372940" y="553430"/>
                </a:lnTo>
                <a:lnTo>
                  <a:pt x="4423980" y="546887"/>
                </a:lnTo>
                <a:lnTo>
                  <a:pt x="4475269" y="541336"/>
                </a:lnTo>
                <a:lnTo>
                  <a:pt x="4526780" y="536783"/>
                </a:lnTo>
                <a:lnTo>
                  <a:pt x="4578489" y="533232"/>
                </a:lnTo>
                <a:lnTo>
                  <a:pt x="4630369" y="530690"/>
                </a:lnTo>
                <a:lnTo>
                  <a:pt x="4682393" y="529161"/>
                </a:lnTo>
                <a:lnTo>
                  <a:pt x="7371245" y="528650"/>
                </a:lnTo>
                <a:lnTo>
                  <a:pt x="7371245" y="0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33663" y="2"/>
            <a:ext cx="3314700" cy="814705"/>
          </a:xfrm>
          <a:custGeom>
            <a:avLst/>
            <a:gdLst/>
            <a:ahLst/>
            <a:cxnLst/>
            <a:rect l="l" t="t" r="r" b="b"/>
            <a:pathLst>
              <a:path w="3314700" h="814705">
                <a:moveTo>
                  <a:pt x="1466841" y="0"/>
                </a:moveTo>
                <a:lnTo>
                  <a:pt x="0" y="0"/>
                </a:lnTo>
                <a:lnTo>
                  <a:pt x="1403633" y="814421"/>
                </a:lnTo>
                <a:lnTo>
                  <a:pt x="1603245" y="726437"/>
                </a:lnTo>
                <a:lnTo>
                  <a:pt x="1647630" y="707465"/>
                </a:lnTo>
                <a:lnTo>
                  <a:pt x="1692589" y="689418"/>
                </a:lnTo>
                <a:lnTo>
                  <a:pt x="1738094" y="672301"/>
                </a:lnTo>
                <a:lnTo>
                  <a:pt x="1784122" y="656120"/>
                </a:lnTo>
                <a:lnTo>
                  <a:pt x="1830647" y="640879"/>
                </a:lnTo>
                <a:lnTo>
                  <a:pt x="1877643" y="626583"/>
                </a:lnTo>
                <a:lnTo>
                  <a:pt x="1925085" y="613239"/>
                </a:lnTo>
                <a:lnTo>
                  <a:pt x="1972948" y="600850"/>
                </a:lnTo>
                <a:lnTo>
                  <a:pt x="2021207" y="589423"/>
                </a:lnTo>
                <a:lnTo>
                  <a:pt x="2069835" y="578962"/>
                </a:lnTo>
                <a:lnTo>
                  <a:pt x="2118807" y="569473"/>
                </a:lnTo>
                <a:lnTo>
                  <a:pt x="2168099" y="560960"/>
                </a:lnTo>
                <a:lnTo>
                  <a:pt x="2217685" y="553430"/>
                </a:lnTo>
                <a:lnTo>
                  <a:pt x="2267539" y="546887"/>
                </a:lnTo>
                <a:lnTo>
                  <a:pt x="2317637" y="541336"/>
                </a:lnTo>
                <a:lnTo>
                  <a:pt x="2367952" y="536783"/>
                </a:lnTo>
                <a:lnTo>
                  <a:pt x="2418459" y="533232"/>
                </a:lnTo>
                <a:lnTo>
                  <a:pt x="2469134" y="530690"/>
                </a:lnTo>
                <a:lnTo>
                  <a:pt x="2519950" y="529161"/>
                </a:lnTo>
                <a:lnTo>
                  <a:pt x="2570882" y="528650"/>
                </a:lnTo>
                <a:lnTo>
                  <a:pt x="3314252" y="528650"/>
                </a:lnTo>
                <a:lnTo>
                  <a:pt x="1466841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85198" y="870007"/>
            <a:ext cx="826135" cy="187325"/>
          </a:xfrm>
          <a:custGeom>
            <a:avLst/>
            <a:gdLst/>
            <a:ahLst/>
            <a:cxnLst/>
            <a:rect l="l" t="t" r="r" b="b"/>
            <a:pathLst>
              <a:path w="826135" h="187325">
                <a:moveTo>
                  <a:pt x="825991" y="0"/>
                </a:moveTo>
                <a:lnTo>
                  <a:pt x="747898" y="34408"/>
                </a:lnTo>
                <a:lnTo>
                  <a:pt x="702059" y="53800"/>
                </a:lnTo>
                <a:lnTo>
                  <a:pt x="655444" y="71920"/>
                </a:lnTo>
                <a:lnTo>
                  <a:pt x="608100" y="88757"/>
                </a:lnTo>
                <a:lnTo>
                  <a:pt x="560073" y="104302"/>
                </a:lnTo>
                <a:lnTo>
                  <a:pt x="511409" y="118545"/>
                </a:lnTo>
                <a:lnTo>
                  <a:pt x="462155" y="131477"/>
                </a:lnTo>
                <a:lnTo>
                  <a:pt x="412358" y="143088"/>
                </a:lnTo>
                <a:lnTo>
                  <a:pt x="362064" y="153369"/>
                </a:lnTo>
                <a:lnTo>
                  <a:pt x="311319" y="162310"/>
                </a:lnTo>
                <a:lnTo>
                  <a:pt x="260171" y="169901"/>
                </a:lnTo>
                <a:lnTo>
                  <a:pt x="208665" y="176134"/>
                </a:lnTo>
                <a:lnTo>
                  <a:pt x="156849" y="180998"/>
                </a:lnTo>
                <a:lnTo>
                  <a:pt x="104768" y="184485"/>
                </a:lnTo>
                <a:lnTo>
                  <a:pt x="52469" y="186583"/>
                </a:lnTo>
                <a:lnTo>
                  <a:pt x="0" y="187285"/>
                </a:lnTo>
                <a:lnTo>
                  <a:pt x="52470" y="186583"/>
                </a:lnTo>
                <a:lnTo>
                  <a:pt x="104769" y="184485"/>
                </a:lnTo>
                <a:lnTo>
                  <a:pt x="156851" y="180998"/>
                </a:lnTo>
                <a:lnTo>
                  <a:pt x="208669" y="176134"/>
                </a:lnTo>
                <a:lnTo>
                  <a:pt x="260177" y="169901"/>
                </a:lnTo>
                <a:lnTo>
                  <a:pt x="311327" y="162309"/>
                </a:lnTo>
                <a:lnTo>
                  <a:pt x="362075" y="153368"/>
                </a:lnTo>
                <a:lnTo>
                  <a:pt x="412372" y="143087"/>
                </a:lnTo>
                <a:lnTo>
                  <a:pt x="462173" y="131475"/>
                </a:lnTo>
                <a:lnTo>
                  <a:pt x="511431" y="118542"/>
                </a:lnTo>
                <a:lnTo>
                  <a:pt x="560099" y="104298"/>
                </a:lnTo>
                <a:lnTo>
                  <a:pt x="608131" y="88752"/>
                </a:lnTo>
                <a:lnTo>
                  <a:pt x="655480" y="71913"/>
                </a:lnTo>
                <a:lnTo>
                  <a:pt x="702100" y="53792"/>
                </a:lnTo>
                <a:lnTo>
                  <a:pt x="747945" y="34397"/>
                </a:lnTo>
                <a:lnTo>
                  <a:pt x="825991" y="0"/>
                </a:lnTo>
                <a:close/>
              </a:path>
            </a:pathLst>
          </a:custGeom>
          <a:solidFill>
            <a:srgbClr val="D28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06" y="0"/>
            <a:ext cx="3629660" cy="1057910"/>
          </a:xfrm>
          <a:custGeom>
            <a:avLst/>
            <a:gdLst/>
            <a:ahLst/>
            <a:cxnLst/>
            <a:rect l="l" t="t" r="r" b="b"/>
            <a:pathLst>
              <a:path w="3629660" h="1057910">
                <a:moveTo>
                  <a:pt x="2155827" y="0"/>
                </a:moveTo>
                <a:lnTo>
                  <a:pt x="0" y="0"/>
                </a:lnTo>
                <a:lnTo>
                  <a:pt x="0" y="1057291"/>
                </a:lnTo>
                <a:lnTo>
                  <a:pt x="2629825" y="1057291"/>
                </a:lnTo>
                <a:lnTo>
                  <a:pt x="2681467" y="1056674"/>
                </a:lnTo>
                <a:lnTo>
                  <a:pt x="2732955" y="1054829"/>
                </a:lnTo>
                <a:lnTo>
                  <a:pt x="2784247" y="1051763"/>
                </a:lnTo>
                <a:lnTo>
                  <a:pt x="2835303" y="1047485"/>
                </a:lnTo>
                <a:lnTo>
                  <a:pt x="2886084" y="1042001"/>
                </a:lnTo>
                <a:lnTo>
                  <a:pt x="2936548" y="1035321"/>
                </a:lnTo>
                <a:lnTo>
                  <a:pt x="2986657" y="1027451"/>
                </a:lnTo>
                <a:lnTo>
                  <a:pt x="3036369" y="1018400"/>
                </a:lnTo>
                <a:lnTo>
                  <a:pt x="3085644" y="1008175"/>
                </a:lnTo>
                <a:lnTo>
                  <a:pt x="3134441" y="996785"/>
                </a:lnTo>
                <a:lnTo>
                  <a:pt x="3182722" y="984237"/>
                </a:lnTo>
                <a:lnTo>
                  <a:pt x="3230445" y="970539"/>
                </a:lnTo>
                <a:lnTo>
                  <a:pt x="3277570" y="955699"/>
                </a:lnTo>
                <a:lnTo>
                  <a:pt x="3324057" y="939724"/>
                </a:lnTo>
                <a:lnTo>
                  <a:pt x="3369866" y="922623"/>
                </a:lnTo>
                <a:lnTo>
                  <a:pt x="3414956" y="904403"/>
                </a:lnTo>
                <a:lnTo>
                  <a:pt x="3629290" y="814421"/>
                </a:lnTo>
                <a:lnTo>
                  <a:pt x="2155827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8" y="465289"/>
            <a:ext cx="7558405" cy="614680"/>
          </a:xfrm>
          <a:custGeom>
            <a:avLst/>
            <a:gdLst/>
            <a:ahLst/>
            <a:cxnLst/>
            <a:rect l="l" t="t" r="r" b="b"/>
            <a:pathLst>
              <a:path w="7558405" h="614680">
                <a:moveTo>
                  <a:pt x="7558186" y="0"/>
                </a:moveTo>
                <a:lnTo>
                  <a:pt x="4749631" y="0"/>
                </a:lnTo>
                <a:lnTo>
                  <a:pt x="4698708" y="463"/>
                </a:lnTo>
                <a:lnTo>
                  <a:pt x="4647896" y="1850"/>
                </a:lnTo>
                <a:lnTo>
                  <a:pt x="4597215" y="4157"/>
                </a:lnTo>
                <a:lnTo>
                  <a:pt x="4546691" y="7379"/>
                </a:lnTo>
                <a:lnTo>
                  <a:pt x="4496344" y="11511"/>
                </a:lnTo>
                <a:lnTo>
                  <a:pt x="4446199" y="16549"/>
                </a:lnTo>
                <a:lnTo>
                  <a:pt x="4396279" y="22488"/>
                </a:lnTo>
                <a:lnTo>
                  <a:pt x="4346607" y="29325"/>
                </a:lnTo>
                <a:lnTo>
                  <a:pt x="4297204" y="37054"/>
                </a:lnTo>
                <a:lnTo>
                  <a:pt x="4248096" y="45671"/>
                </a:lnTo>
                <a:lnTo>
                  <a:pt x="4199304" y="55171"/>
                </a:lnTo>
                <a:lnTo>
                  <a:pt x="4150851" y="65551"/>
                </a:lnTo>
                <a:lnTo>
                  <a:pt x="4102762" y="76805"/>
                </a:lnTo>
                <a:lnTo>
                  <a:pt x="4055058" y="88930"/>
                </a:lnTo>
                <a:lnTo>
                  <a:pt x="4007762" y="101920"/>
                </a:lnTo>
                <a:lnTo>
                  <a:pt x="3960898" y="115771"/>
                </a:lnTo>
                <a:lnTo>
                  <a:pt x="3914489" y="130479"/>
                </a:lnTo>
                <a:lnTo>
                  <a:pt x="3868557" y="146039"/>
                </a:lnTo>
                <a:lnTo>
                  <a:pt x="3823031" y="162483"/>
                </a:lnTo>
                <a:lnTo>
                  <a:pt x="3778220" y="179697"/>
                </a:lnTo>
                <a:lnTo>
                  <a:pt x="3733859" y="197787"/>
                </a:lnTo>
                <a:lnTo>
                  <a:pt x="3309980" y="375759"/>
                </a:lnTo>
                <a:lnTo>
                  <a:pt x="3264890" y="393979"/>
                </a:lnTo>
                <a:lnTo>
                  <a:pt x="3219082" y="411079"/>
                </a:lnTo>
                <a:lnTo>
                  <a:pt x="3172595" y="427053"/>
                </a:lnTo>
                <a:lnTo>
                  <a:pt x="3125470" y="441893"/>
                </a:lnTo>
                <a:lnTo>
                  <a:pt x="3077747" y="455591"/>
                </a:lnTo>
                <a:lnTo>
                  <a:pt x="3029467" y="468138"/>
                </a:lnTo>
                <a:lnTo>
                  <a:pt x="2980669" y="479528"/>
                </a:lnTo>
                <a:lnTo>
                  <a:pt x="2931394" y="489752"/>
                </a:lnTo>
                <a:lnTo>
                  <a:pt x="2881683" y="498803"/>
                </a:lnTo>
                <a:lnTo>
                  <a:pt x="2831574" y="506672"/>
                </a:lnTo>
                <a:lnTo>
                  <a:pt x="2781110" y="513352"/>
                </a:lnTo>
                <a:lnTo>
                  <a:pt x="2730329" y="518835"/>
                </a:lnTo>
                <a:lnTo>
                  <a:pt x="2679272" y="523113"/>
                </a:lnTo>
                <a:lnTo>
                  <a:pt x="2627980" y="526179"/>
                </a:lnTo>
                <a:lnTo>
                  <a:pt x="2576492" y="528024"/>
                </a:lnTo>
                <a:lnTo>
                  <a:pt x="2524850" y="528641"/>
                </a:lnTo>
                <a:lnTo>
                  <a:pt x="0" y="528641"/>
                </a:lnTo>
                <a:lnTo>
                  <a:pt x="0" y="614321"/>
                </a:lnTo>
                <a:lnTo>
                  <a:pt x="2629825" y="614321"/>
                </a:lnTo>
                <a:lnTo>
                  <a:pt x="2681467" y="613705"/>
                </a:lnTo>
                <a:lnTo>
                  <a:pt x="2732955" y="611859"/>
                </a:lnTo>
                <a:lnTo>
                  <a:pt x="2784247" y="608794"/>
                </a:lnTo>
                <a:lnTo>
                  <a:pt x="2835303" y="604516"/>
                </a:lnTo>
                <a:lnTo>
                  <a:pt x="2886084" y="599032"/>
                </a:lnTo>
                <a:lnTo>
                  <a:pt x="2936548" y="592352"/>
                </a:lnTo>
                <a:lnTo>
                  <a:pt x="2986657" y="584483"/>
                </a:lnTo>
                <a:lnTo>
                  <a:pt x="3036369" y="575433"/>
                </a:lnTo>
                <a:lnTo>
                  <a:pt x="3085644" y="565208"/>
                </a:lnTo>
                <a:lnTo>
                  <a:pt x="3134441" y="553819"/>
                </a:lnTo>
                <a:lnTo>
                  <a:pt x="3182722" y="541271"/>
                </a:lnTo>
                <a:lnTo>
                  <a:pt x="3230445" y="527574"/>
                </a:lnTo>
                <a:lnTo>
                  <a:pt x="3277570" y="512734"/>
                </a:lnTo>
                <a:lnTo>
                  <a:pt x="3324057" y="496760"/>
                </a:lnTo>
                <a:lnTo>
                  <a:pt x="3369866" y="479659"/>
                </a:lnTo>
                <a:lnTo>
                  <a:pt x="3414956" y="461440"/>
                </a:lnTo>
                <a:lnTo>
                  <a:pt x="3838835" y="283467"/>
                </a:lnTo>
                <a:lnTo>
                  <a:pt x="3883195" y="265377"/>
                </a:lnTo>
                <a:lnTo>
                  <a:pt x="3928102" y="248126"/>
                </a:lnTo>
                <a:lnTo>
                  <a:pt x="3973533" y="231718"/>
                </a:lnTo>
                <a:lnTo>
                  <a:pt x="4019465" y="216158"/>
                </a:lnTo>
                <a:lnTo>
                  <a:pt x="4065874" y="201450"/>
                </a:lnTo>
                <a:lnTo>
                  <a:pt x="4112738" y="187598"/>
                </a:lnTo>
                <a:lnTo>
                  <a:pt x="4160033" y="174608"/>
                </a:lnTo>
                <a:lnTo>
                  <a:pt x="4207737" y="162483"/>
                </a:lnTo>
                <a:lnTo>
                  <a:pt x="4255827" y="151228"/>
                </a:lnTo>
                <a:lnTo>
                  <a:pt x="4304280" y="140848"/>
                </a:lnTo>
                <a:lnTo>
                  <a:pt x="4353072" y="131347"/>
                </a:lnTo>
                <a:lnTo>
                  <a:pt x="4402180" y="122729"/>
                </a:lnTo>
                <a:lnTo>
                  <a:pt x="4451583" y="115000"/>
                </a:lnTo>
                <a:lnTo>
                  <a:pt x="4501255" y="108163"/>
                </a:lnTo>
                <a:lnTo>
                  <a:pt x="4551176" y="102223"/>
                </a:lnTo>
                <a:lnTo>
                  <a:pt x="4601320" y="97185"/>
                </a:lnTo>
                <a:lnTo>
                  <a:pt x="4651667" y="93052"/>
                </a:lnTo>
                <a:lnTo>
                  <a:pt x="4702192" y="89830"/>
                </a:lnTo>
                <a:lnTo>
                  <a:pt x="4752872" y="87523"/>
                </a:lnTo>
                <a:lnTo>
                  <a:pt x="4803685" y="86136"/>
                </a:lnTo>
                <a:lnTo>
                  <a:pt x="7558186" y="85672"/>
                </a:lnTo>
                <a:lnTo>
                  <a:pt x="7558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934061" y="-3221413"/>
            <a:ext cx="5318760" cy="999633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1">
              <a:spcBef>
                <a:spcPts val="1575"/>
              </a:spcBef>
            </a:pP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 BRANCH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WIRC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55" dirty="0">
                <a:solidFill>
                  <a:srgbClr val="FFFFFF"/>
                </a:solidFill>
                <a:latin typeface="Calibri"/>
                <a:cs typeface="Calibri"/>
              </a:rPr>
              <a:t>ICAI</a:t>
            </a:r>
            <a:r>
              <a:rPr sz="2250" b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</a:t>
            </a:r>
            <a:endParaRPr sz="2250">
              <a:latin typeface="Calibri"/>
              <a:cs typeface="Calibri"/>
            </a:endParaRPr>
          </a:p>
          <a:p>
            <a:pPr marL="2672162">
              <a:spcBef>
                <a:spcPts val="1260"/>
              </a:spcBef>
            </a:pP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sz="18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45" dirty="0">
                <a:solidFill>
                  <a:srgbClr val="FFFFFF"/>
                </a:solidFill>
                <a:latin typeface="Calibri"/>
                <a:cs typeface="Calibri"/>
              </a:rPr>
              <a:t>REPORT-2019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71927" y="1167658"/>
            <a:ext cx="35382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41 1ST MEMEBR’S DIRECTORY OF BHARUCH BRANCH</a:t>
            </a:r>
            <a:r>
              <a:rPr sz="1200" b="1" spc="-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28058" y="3038803"/>
            <a:ext cx="6303887" cy="46863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61572" y="6943966"/>
            <a:ext cx="3600000" cy="234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8022" y="6943966"/>
            <a:ext cx="3600005" cy="234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61576" y="4468494"/>
            <a:ext cx="3599999" cy="2339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8022" y="4468491"/>
            <a:ext cx="3600000" cy="2340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8022" y="2010062"/>
            <a:ext cx="3616948" cy="23489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" y="10403598"/>
            <a:ext cx="7560309" cy="288925"/>
          </a:xfrm>
          <a:custGeom>
            <a:avLst/>
            <a:gdLst/>
            <a:ahLst/>
            <a:cxnLst/>
            <a:rect l="l" t="t" r="r" b="b"/>
            <a:pathLst>
              <a:path w="7560309" h="288925">
                <a:moveTo>
                  <a:pt x="0" y="288403"/>
                </a:moveTo>
                <a:lnTo>
                  <a:pt x="7559999" y="288403"/>
                </a:lnTo>
                <a:lnTo>
                  <a:pt x="7559999" y="0"/>
                </a:lnTo>
                <a:lnTo>
                  <a:pt x="0" y="0"/>
                </a:lnTo>
                <a:lnTo>
                  <a:pt x="0" y="288403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49498" y="10403598"/>
            <a:ext cx="2179320" cy="288925"/>
          </a:xfrm>
          <a:custGeom>
            <a:avLst/>
            <a:gdLst/>
            <a:ahLst/>
            <a:cxnLst/>
            <a:rect l="l" t="t" r="r" b="b"/>
            <a:pathLst>
              <a:path w="2179320" h="288925">
                <a:moveTo>
                  <a:pt x="2178716" y="0"/>
                </a:moveTo>
                <a:lnTo>
                  <a:pt x="1240045" y="0"/>
                </a:lnTo>
                <a:lnTo>
                  <a:pt x="0" y="288403"/>
                </a:lnTo>
                <a:lnTo>
                  <a:pt x="1693480" y="288403"/>
                </a:lnTo>
                <a:lnTo>
                  <a:pt x="2178716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42979" y="10403598"/>
            <a:ext cx="4117340" cy="288925"/>
          </a:xfrm>
          <a:custGeom>
            <a:avLst/>
            <a:gdLst/>
            <a:ahLst/>
            <a:cxnLst/>
            <a:rect l="l" t="t" r="r" b="b"/>
            <a:pathLst>
              <a:path w="4117340" h="288925">
                <a:moveTo>
                  <a:pt x="4117020" y="0"/>
                </a:moveTo>
                <a:lnTo>
                  <a:pt x="485235" y="0"/>
                </a:lnTo>
                <a:lnTo>
                  <a:pt x="0" y="288403"/>
                </a:lnTo>
                <a:lnTo>
                  <a:pt x="4117020" y="288403"/>
                </a:lnTo>
                <a:lnTo>
                  <a:pt x="4117020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-1136" y="10229693"/>
            <a:ext cx="7103745" cy="108585"/>
          </a:xfrm>
          <a:custGeom>
            <a:avLst/>
            <a:gdLst/>
            <a:ahLst/>
            <a:cxnLst/>
            <a:rect l="l" t="t" r="r" b="b"/>
            <a:pathLst>
              <a:path w="7103745" h="108584">
                <a:moveTo>
                  <a:pt x="6953187" y="0"/>
                </a:moveTo>
                <a:lnTo>
                  <a:pt x="0" y="0"/>
                </a:lnTo>
                <a:lnTo>
                  <a:pt x="0" y="108572"/>
                </a:lnTo>
                <a:lnTo>
                  <a:pt x="7103549" y="108572"/>
                </a:lnTo>
                <a:lnTo>
                  <a:pt x="7091734" y="66308"/>
                </a:lnTo>
                <a:lnTo>
                  <a:pt x="7059512" y="31797"/>
                </a:lnTo>
                <a:lnTo>
                  <a:pt x="7011719" y="8531"/>
                </a:lnTo>
                <a:lnTo>
                  <a:pt x="695318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27415" y="398385"/>
            <a:ext cx="4524375" cy="471805"/>
          </a:xfrm>
          <a:custGeom>
            <a:avLst/>
            <a:gdLst/>
            <a:ahLst/>
            <a:cxnLst/>
            <a:rect l="l" t="t" r="r" b="b"/>
            <a:pathLst>
              <a:path w="4524375" h="471805">
                <a:moveTo>
                  <a:pt x="0" y="471622"/>
                </a:moveTo>
                <a:lnTo>
                  <a:pt x="4523831" y="471622"/>
                </a:lnTo>
                <a:lnTo>
                  <a:pt x="4523831" y="0"/>
                </a:lnTo>
                <a:lnTo>
                  <a:pt x="0" y="0"/>
                </a:lnTo>
                <a:lnTo>
                  <a:pt x="0" y="471622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0001" y="0"/>
            <a:ext cx="7371715" cy="1057910"/>
          </a:xfrm>
          <a:custGeom>
            <a:avLst/>
            <a:gdLst/>
            <a:ahLst/>
            <a:cxnLst/>
            <a:rect l="l" t="t" r="r" b="b"/>
            <a:pathLst>
              <a:path w="7371715" h="1057910">
                <a:moveTo>
                  <a:pt x="7371245" y="0"/>
                </a:moveTo>
                <a:lnTo>
                  <a:pt x="0" y="0"/>
                </a:lnTo>
                <a:lnTo>
                  <a:pt x="0" y="1057291"/>
                </a:lnTo>
                <a:lnTo>
                  <a:pt x="2564780" y="1057291"/>
                </a:lnTo>
                <a:lnTo>
                  <a:pt x="2615145" y="1056674"/>
                </a:lnTo>
                <a:lnTo>
                  <a:pt x="2665359" y="1054829"/>
                </a:lnTo>
                <a:lnTo>
                  <a:pt x="2715383" y="1051763"/>
                </a:lnTo>
                <a:lnTo>
                  <a:pt x="2765176" y="1047485"/>
                </a:lnTo>
                <a:lnTo>
                  <a:pt x="2814701" y="1042001"/>
                </a:lnTo>
                <a:lnTo>
                  <a:pt x="2863918" y="1035321"/>
                </a:lnTo>
                <a:lnTo>
                  <a:pt x="2912787" y="1027451"/>
                </a:lnTo>
                <a:lnTo>
                  <a:pt x="2961269" y="1018400"/>
                </a:lnTo>
                <a:lnTo>
                  <a:pt x="3009325" y="1008175"/>
                </a:lnTo>
                <a:lnTo>
                  <a:pt x="3056916" y="996785"/>
                </a:lnTo>
                <a:lnTo>
                  <a:pt x="3104002" y="984237"/>
                </a:lnTo>
                <a:lnTo>
                  <a:pt x="3150545" y="970539"/>
                </a:lnTo>
                <a:lnTo>
                  <a:pt x="3196504" y="955699"/>
                </a:lnTo>
                <a:lnTo>
                  <a:pt x="3241842" y="939724"/>
                </a:lnTo>
                <a:lnTo>
                  <a:pt x="3286518" y="922623"/>
                </a:lnTo>
                <a:lnTo>
                  <a:pt x="3330493" y="904403"/>
                </a:lnTo>
                <a:lnTo>
                  <a:pt x="3743885" y="726437"/>
                </a:lnTo>
                <a:lnTo>
                  <a:pt x="3789326" y="707465"/>
                </a:lnTo>
                <a:lnTo>
                  <a:pt x="3835353" y="689418"/>
                </a:lnTo>
                <a:lnTo>
                  <a:pt x="3881941" y="672301"/>
                </a:lnTo>
                <a:lnTo>
                  <a:pt x="3929064" y="656120"/>
                </a:lnTo>
                <a:lnTo>
                  <a:pt x="3976696" y="640879"/>
                </a:lnTo>
                <a:lnTo>
                  <a:pt x="4024810" y="626583"/>
                </a:lnTo>
                <a:lnTo>
                  <a:pt x="4073380" y="613239"/>
                </a:lnTo>
                <a:lnTo>
                  <a:pt x="4122382" y="600850"/>
                </a:lnTo>
                <a:lnTo>
                  <a:pt x="4171788" y="589423"/>
                </a:lnTo>
                <a:lnTo>
                  <a:pt x="4221573" y="578962"/>
                </a:lnTo>
                <a:lnTo>
                  <a:pt x="4271710" y="569473"/>
                </a:lnTo>
                <a:lnTo>
                  <a:pt x="4322175" y="560960"/>
                </a:lnTo>
                <a:lnTo>
                  <a:pt x="4372940" y="553430"/>
                </a:lnTo>
                <a:lnTo>
                  <a:pt x="4423980" y="546887"/>
                </a:lnTo>
                <a:lnTo>
                  <a:pt x="4475269" y="541336"/>
                </a:lnTo>
                <a:lnTo>
                  <a:pt x="4526780" y="536783"/>
                </a:lnTo>
                <a:lnTo>
                  <a:pt x="4578489" y="533232"/>
                </a:lnTo>
                <a:lnTo>
                  <a:pt x="4630369" y="530690"/>
                </a:lnTo>
                <a:lnTo>
                  <a:pt x="4682393" y="529161"/>
                </a:lnTo>
                <a:lnTo>
                  <a:pt x="7371245" y="528650"/>
                </a:lnTo>
                <a:lnTo>
                  <a:pt x="7371245" y="0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33663" y="2"/>
            <a:ext cx="3314700" cy="814705"/>
          </a:xfrm>
          <a:custGeom>
            <a:avLst/>
            <a:gdLst/>
            <a:ahLst/>
            <a:cxnLst/>
            <a:rect l="l" t="t" r="r" b="b"/>
            <a:pathLst>
              <a:path w="3314700" h="814705">
                <a:moveTo>
                  <a:pt x="1466841" y="0"/>
                </a:moveTo>
                <a:lnTo>
                  <a:pt x="0" y="0"/>
                </a:lnTo>
                <a:lnTo>
                  <a:pt x="1403633" y="814421"/>
                </a:lnTo>
                <a:lnTo>
                  <a:pt x="1603245" y="726437"/>
                </a:lnTo>
                <a:lnTo>
                  <a:pt x="1647630" y="707465"/>
                </a:lnTo>
                <a:lnTo>
                  <a:pt x="1692589" y="689418"/>
                </a:lnTo>
                <a:lnTo>
                  <a:pt x="1738094" y="672301"/>
                </a:lnTo>
                <a:lnTo>
                  <a:pt x="1784122" y="656120"/>
                </a:lnTo>
                <a:lnTo>
                  <a:pt x="1830647" y="640879"/>
                </a:lnTo>
                <a:lnTo>
                  <a:pt x="1877643" y="626583"/>
                </a:lnTo>
                <a:lnTo>
                  <a:pt x="1925085" y="613239"/>
                </a:lnTo>
                <a:lnTo>
                  <a:pt x="1972948" y="600850"/>
                </a:lnTo>
                <a:lnTo>
                  <a:pt x="2021207" y="589423"/>
                </a:lnTo>
                <a:lnTo>
                  <a:pt x="2069835" y="578962"/>
                </a:lnTo>
                <a:lnTo>
                  <a:pt x="2118807" y="569473"/>
                </a:lnTo>
                <a:lnTo>
                  <a:pt x="2168099" y="560960"/>
                </a:lnTo>
                <a:lnTo>
                  <a:pt x="2217685" y="553430"/>
                </a:lnTo>
                <a:lnTo>
                  <a:pt x="2267539" y="546887"/>
                </a:lnTo>
                <a:lnTo>
                  <a:pt x="2317637" y="541336"/>
                </a:lnTo>
                <a:lnTo>
                  <a:pt x="2367952" y="536783"/>
                </a:lnTo>
                <a:lnTo>
                  <a:pt x="2418459" y="533232"/>
                </a:lnTo>
                <a:lnTo>
                  <a:pt x="2469134" y="530690"/>
                </a:lnTo>
                <a:lnTo>
                  <a:pt x="2519950" y="529161"/>
                </a:lnTo>
                <a:lnTo>
                  <a:pt x="2570882" y="528650"/>
                </a:lnTo>
                <a:lnTo>
                  <a:pt x="3314252" y="528650"/>
                </a:lnTo>
                <a:lnTo>
                  <a:pt x="1466841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85198" y="870007"/>
            <a:ext cx="826135" cy="187325"/>
          </a:xfrm>
          <a:custGeom>
            <a:avLst/>
            <a:gdLst/>
            <a:ahLst/>
            <a:cxnLst/>
            <a:rect l="l" t="t" r="r" b="b"/>
            <a:pathLst>
              <a:path w="826135" h="187325">
                <a:moveTo>
                  <a:pt x="825991" y="0"/>
                </a:moveTo>
                <a:lnTo>
                  <a:pt x="747898" y="34408"/>
                </a:lnTo>
                <a:lnTo>
                  <a:pt x="702059" y="53800"/>
                </a:lnTo>
                <a:lnTo>
                  <a:pt x="655444" y="71920"/>
                </a:lnTo>
                <a:lnTo>
                  <a:pt x="608100" y="88757"/>
                </a:lnTo>
                <a:lnTo>
                  <a:pt x="560073" y="104302"/>
                </a:lnTo>
                <a:lnTo>
                  <a:pt x="511409" y="118545"/>
                </a:lnTo>
                <a:lnTo>
                  <a:pt x="462155" y="131477"/>
                </a:lnTo>
                <a:lnTo>
                  <a:pt x="412358" y="143088"/>
                </a:lnTo>
                <a:lnTo>
                  <a:pt x="362064" y="153369"/>
                </a:lnTo>
                <a:lnTo>
                  <a:pt x="311319" y="162310"/>
                </a:lnTo>
                <a:lnTo>
                  <a:pt x="260171" y="169901"/>
                </a:lnTo>
                <a:lnTo>
                  <a:pt x="208665" y="176134"/>
                </a:lnTo>
                <a:lnTo>
                  <a:pt x="156849" y="180998"/>
                </a:lnTo>
                <a:lnTo>
                  <a:pt x="104768" y="184485"/>
                </a:lnTo>
                <a:lnTo>
                  <a:pt x="52469" y="186583"/>
                </a:lnTo>
                <a:lnTo>
                  <a:pt x="0" y="187285"/>
                </a:lnTo>
                <a:lnTo>
                  <a:pt x="52470" y="186583"/>
                </a:lnTo>
                <a:lnTo>
                  <a:pt x="104769" y="184485"/>
                </a:lnTo>
                <a:lnTo>
                  <a:pt x="156851" y="180998"/>
                </a:lnTo>
                <a:lnTo>
                  <a:pt x="208669" y="176134"/>
                </a:lnTo>
                <a:lnTo>
                  <a:pt x="260177" y="169901"/>
                </a:lnTo>
                <a:lnTo>
                  <a:pt x="311327" y="162309"/>
                </a:lnTo>
                <a:lnTo>
                  <a:pt x="362075" y="153368"/>
                </a:lnTo>
                <a:lnTo>
                  <a:pt x="412372" y="143087"/>
                </a:lnTo>
                <a:lnTo>
                  <a:pt x="462173" y="131475"/>
                </a:lnTo>
                <a:lnTo>
                  <a:pt x="511431" y="118542"/>
                </a:lnTo>
                <a:lnTo>
                  <a:pt x="560099" y="104298"/>
                </a:lnTo>
                <a:lnTo>
                  <a:pt x="608131" y="88752"/>
                </a:lnTo>
                <a:lnTo>
                  <a:pt x="655480" y="71913"/>
                </a:lnTo>
                <a:lnTo>
                  <a:pt x="702100" y="53792"/>
                </a:lnTo>
                <a:lnTo>
                  <a:pt x="747945" y="34397"/>
                </a:lnTo>
                <a:lnTo>
                  <a:pt x="825991" y="0"/>
                </a:lnTo>
                <a:close/>
              </a:path>
            </a:pathLst>
          </a:custGeom>
          <a:solidFill>
            <a:srgbClr val="D28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6" y="0"/>
            <a:ext cx="3629660" cy="1057910"/>
          </a:xfrm>
          <a:custGeom>
            <a:avLst/>
            <a:gdLst/>
            <a:ahLst/>
            <a:cxnLst/>
            <a:rect l="l" t="t" r="r" b="b"/>
            <a:pathLst>
              <a:path w="3629660" h="1057910">
                <a:moveTo>
                  <a:pt x="2155827" y="0"/>
                </a:moveTo>
                <a:lnTo>
                  <a:pt x="0" y="0"/>
                </a:lnTo>
                <a:lnTo>
                  <a:pt x="0" y="1057291"/>
                </a:lnTo>
                <a:lnTo>
                  <a:pt x="2629825" y="1057291"/>
                </a:lnTo>
                <a:lnTo>
                  <a:pt x="2681467" y="1056674"/>
                </a:lnTo>
                <a:lnTo>
                  <a:pt x="2732955" y="1054829"/>
                </a:lnTo>
                <a:lnTo>
                  <a:pt x="2784247" y="1051763"/>
                </a:lnTo>
                <a:lnTo>
                  <a:pt x="2835303" y="1047485"/>
                </a:lnTo>
                <a:lnTo>
                  <a:pt x="2886084" y="1042001"/>
                </a:lnTo>
                <a:lnTo>
                  <a:pt x="2936548" y="1035321"/>
                </a:lnTo>
                <a:lnTo>
                  <a:pt x="2986657" y="1027451"/>
                </a:lnTo>
                <a:lnTo>
                  <a:pt x="3036369" y="1018400"/>
                </a:lnTo>
                <a:lnTo>
                  <a:pt x="3085644" y="1008175"/>
                </a:lnTo>
                <a:lnTo>
                  <a:pt x="3134441" y="996785"/>
                </a:lnTo>
                <a:lnTo>
                  <a:pt x="3182722" y="984237"/>
                </a:lnTo>
                <a:lnTo>
                  <a:pt x="3230445" y="970539"/>
                </a:lnTo>
                <a:lnTo>
                  <a:pt x="3277570" y="955699"/>
                </a:lnTo>
                <a:lnTo>
                  <a:pt x="3324057" y="939724"/>
                </a:lnTo>
                <a:lnTo>
                  <a:pt x="3369866" y="922623"/>
                </a:lnTo>
                <a:lnTo>
                  <a:pt x="3414956" y="904403"/>
                </a:lnTo>
                <a:lnTo>
                  <a:pt x="3629290" y="814421"/>
                </a:lnTo>
                <a:lnTo>
                  <a:pt x="2155827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08" y="465289"/>
            <a:ext cx="7558405" cy="614680"/>
          </a:xfrm>
          <a:custGeom>
            <a:avLst/>
            <a:gdLst/>
            <a:ahLst/>
            <a:cxnLst/>
            <a:rect l="l" t="t" r="r" b="b"/>
            <a:pathLst>
              <a:path w="7558405" h="614680">
                <a:moveTo>
                  <a:pt x="7558186" y="0"/>
                </a:moveTo>
                <a:lnTo>
                  <a:pt x="4749631" y="0"/>
                </a:lnTo>
                <a:lnTo>
                  <a:pt x="4698708" y="463"/>
                </a:lnTo>
                <a:lnTo>
                  <a:pt x="4647896" y="1850"/>
                </a:lnTo>
                <a:lnTo>
                  <a:pt x="4597215" y="4157"/>
                </a:lnTo>
                <a:lnTo>
                  <a:pt x="4546691" y="7379"/>
                </a:lnTo>
                <a:lnTo>
                  <a:pt x="4496344" y="11511"/>
                </a:lnTo>
                <a:lnTo>
                  <a:pt x="4446199" y="16549"/>
                </a:lnTo>
                <a:lnTo>
                  <a:pt x="4396279" y="22488"/>
                </a:lnTo>
                <a:lnTo>
                  <a:pt x="4346607" y="29325"/>
                </a:lnTo>
                <a:lnTo>
                  <a:pt x="4297204" y="37054"/>
                </a:lnTo>
                <a:lnTo>
                  <a:pt x="4248096" y="45671"/>
                </a:lnTo>
                <a:lnTo>
                  <a:pt x="4199304" y="55171"/>
                </a:lnTo>
                <a:lnTo>
                  <a:pt x="4150851" y="65551"/>
                </a:lnTo>
                <a:lnTo>
                  <a:pt x="4102762" y="76805"/>
                </a:lnTo>
                <a:lnTo>
                  <a:pt x="4055058" y="88930"/>
                </a:lnTo>
                <a:lnTo>
                  <a:pt x="4007762" y="101920"/>
                </a:lnTo>
                <a:lnTo>
                  <a:pt x="3960898" y="115771"/>
                </a:lnTo>
                <a:lnTo>
                  <a:pt x="3914489" y="130479"/>
                </a:lnTo>
                <a:lnTo>
                  <a:pt x="3868557" y="146039"/>
                </a:lnTo>
                <a:lnTo>
                  <a:pt x="3823031" y="162483"/>
                </a:lnTo>
                <a:lnTo>
                  <a:pt x="3778220" y="179697"/>
                </a:lnTo>
                <a:lnTo>
                  <a:pt x="3733859" y="197787"/>
                </a:lnTo>
                <a:lnTo>
                  <a:pt x="3309980" y="375759"/>
                </a:lnTo>
                <a:lnTo>
                  <a:pt x="3264890" y="393979"/>
                </a:lnTo>
                <a:lnTo>
                  <a:pt x="3219082" y="411079"/>
                </a:lnTo>
                <a:lnTo>
                  <a:pt x="3172595" y="427053"/>
                </a:lnTo>
                <a:lnTo>
                  <a:pt x="3125470" y="441893"/>
                </a:lnTo>
                <a:lnTo>
                  <a:pt x="3077747" y="455591"/>
                </a:lnTo>
                <a:lnTo>
                  <a:pt x="3029467" y="468138"/>
                </a:lnTo>
                <a:lnTo>
                  <a:pt x="2980669" y="479528"/>
                </a:lnTo>
                <a:lnTo>
                  <a:pt x="2931394" y="489752"/>
                </a:lnTo>
                <a:lnTo>
                  <a:pt x="2881683" y="498803"/>
                </a:lnTo>
                <a:lnTo>
                  <a:pt x="2831574" y="506672"/>
                </a:lnTo>
                <a:lnTo>
                  <a:pt x="2781110" y="513352"/>
                </a:lnTo>
                <a:lnTo>
                  <a:pt x="2730329" y="518835"/>
                </a:lnTo>
                <a:lnTo>
                  <a:pt x="2679272" y="523113"/>
                </a:lnTo>
                <a:lnTo>
                  <a:pt x="2627980" y="526179"/>
                </a:lnTo>
                <a:lnTo>
                  <a:pt x="2576492" y="528024"/>
                </a:lnTo>
                <a:lnTo>
                  <a:pt x="2524850" y="528641"/>
                </a:lnTo>
                <a:lnTo>
                  <a:pt x="0" y="528641"/>
                </a:lnTo>
                <a:lnTo>
                  <a:pt x="0" y="614321"/>
                </a:lnTo>
                <a:lnTo>
                  <a:pt x="2629825" y="614321"/>
                </a:lnTo>
                <a:lnTo>
                  <a:pt x="2681467" y="613705"/>
                </a:lnTo>
                <a:lnTo>
                  <a:pt x="2732955" y="611859"/>
                </a:lnTo>
                <a:lnTo>
                  <a:pt x="2784247" y="608794"/>
                </a:lnTo>
                <a:lnTo>
                  <a:pt x="2835303" y="604516"/>
                </a:lnTo>
                <a:lnTo>
                  <a:pt x="2886084" y="599032"/>
                </a:lnTo>
                <a:lnTo>
                  <a:pt x="2936548" y="592352"/>
                </a:lnTo>
                <a:lnTo>
                  <a:pt x="2986657" y="584483"/>
                </a:lnTo>
                <a:lnTo>
                  <a:pt x="3036369" y="575433"/>
                </a:lnTo>
                <a:lnTo>
                  <a:pt x="3085644" y="565208"/>
                </a:lnTo>
                <a:lnTo>
                  <a:pt x="3134441" y="553819"/>
                </a:lnTo>
                <a:lnTo>
                  <a:pt x="3182722" y="541271"/>
                </a:lnTo>
                <a:lnTo>
                  <a:pt x="3230445" y="527574"/>
                </a:lnTo>
                <a:lnTo>
                  <a:pt x="3277570" y="512734"/>
                </a:lnTo>
                <a:lnTo>
                  <a:pt x="3324057" y="496760"/>
                </a:lnTo>
                <a:lnTo>
                  <a:pt x="3369866" y="479659"/>
                </a:lnTo>
                <a:lnTo>
                  <a:pt x="3414956" y="461440"/>
                </a:lnTo>
                <a:lnTo>
                  <a:pt x="3838835" y="283467"/>
                </a:lnTo>
                <a:lnTo>
                  <a:pt x="3883195" y="265377"/>
                </a:lnTo>
                <a:lnTo>
                  <a:pt x="3928102" y="248126"/>
                </a:lnTo>
                <a:lnTo>
                  <a:pt x="3973533" y="231718"/>
                </a:lnTo>
                <a:lnTo>
                  <a:pt x="4019465" y="216158"/>
                </a:lnTo>
                <a:lnTo>
                  <a:pt x="4065874" y="201450"/>
                </a:lnTo>
                <a:lnTo>
                  <a:pt x="4112738" y="187598"/>
                </a:lnTo>
                <a:lnTo>
                  <a:pt x="4160033" y="174608"/>
                </a:lnTo>
                <a:lnTo>
                  <a:pt x="4207737" y="162483"/>
                </a:lnTo>
                <a:lnTo>
                  <a:pt x="4255827" y="151228"/>
                </a:lnTo>
                <a:lnTo>
                  <a:pt x="4304280" y="140848"/>
                </a:lnTo>
                <a:lnTo>
                  <a:pt x="4353072" y="131347"/>
                </a:lnTo>
                <a:lnTo>
                  <a:pt x="4402180" y="122729"/>
                </a:lnTo>
                <a:lnTo>
                  <a:pt x="4451583" y="115000"/>
                </a:lnTo>
                <a:lnTo>
                  <a:pt x="4501255" y="108163"/>
                </a:lnTo>
                <a:lnTo>
                  <a:pt x="4551176" y="102223"/>
                </a:lnTo>
                <a:lnTo>
                  <a:pt x="4601320" y="97185"/>
                </a:lnTo>
                <a:lnTo>
                  <a:pt x="4651667" y="93052"/>
                </a:lnTo>
                <a:lnTo>
                  <a:pt x="4702192" y="89830"/>
                </a:lnTo>
                <a:lnTo>
                  <a:pt x="4752872" y="87523"/>
                </a:lnTo>
                <a:lnTo>
                  <a:pt x="4803685" y="86136"/>
                </a:lnTo>
                <a:lnTo>
                  <a:pt x="7558186" y="85672"/>
                </a:lnTo>
                <a:lnTo>
                  <a:pt x="7558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934061" y="-3221413"/>
            <a:ext cx="5318760" cy="999633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1">
              <a:spcBef>
                <a:spcPts val="1575"/>
              </a:spcBef>
            </a:pP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 BRANCH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WIRC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55" dirty="0">
                <a:solidFill>
                  <a:srgbClr val="FFFFFF"/>
                </a:solidFill>
                <a:latin typeface="Calibri"/>
                <a:cs typeface="Calibri"/>
              </a:rPr>
              <a:t>ICAI</a:t>
            </a:r>
            <a:r>
              <a:rPr sz="2250" b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</a:t>
            </a:r>
            <a:endParaRPr sz="2250">
              <a:latin typeface="Calibri"/>
              <a:cs typeface="Calibri"/>
            </a:endParaRPr>
          </a:p>
          <a:p>
            <a:pPr marL="2672162">
              <a:spcBef>
                <a:spcPts val="1260"/>
              </a:spcBef>
            </a:pP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sz="18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45" dirty="0">
                <a:solidFill>
                  <a:srgbClr val="FFFFFF"/>
                </a:solidFill>
                <a:latin typeface="Calibri"/>
                <a:cs typeface="Calibri"/>
              </a:rPr>
              <a:t>REPORT-2019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655639" y="967980"/>
            <a:ext cx="3072765" cy="909864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1" marR="5080">
              <a:lnSpc>
                <a:spcPts val="1380"/>
              </a:lnSpc>
              <a:spcBef>
                <a:spcPts val="195"/>
              </a:spcBef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4.SEMINAR ON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BANK AUDIT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CA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MANISH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BAXI</a:t>
            </a:r>
            <a:r>
              <a:rPr sz="1200" b="1" spc="-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, 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CA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PIYUSH SHAH,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CA SARAL</a:t>
            </a:r>
            <a:r>
              <a:rPr sz="1200" b="1" spc="2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spc="-35" dirty="0">
                <a:solidFill>
                  <a:srgbClr val="231F20"/>
                </a:solidFill>
                <a:latin typeface="Calibri"/>
                <a:cs typeface="Calibri"/>
              </a:rPr>
              <a:t>TALATI</a:t>
            </a:r>
            <a:endParaRPr sz="1200">
              <a:latin typeface="Calibri"/>
              <a:cs typeface="Calibri"/>
            </a:endParaRPr>
          </a:p>
          <a:p>
            <a:pPr marL="12701">
              <a:lnSpc>
                <a:spcPts val="1315"/>
              </a:lnSpc>
            </a:pPr>
            <a:r>
              <a:rPr sz="1200" b="1" spc="-35" dirty="0">
                <a:solidFill>
                  <a:srgbClr val="231F20"/>
                </a:solidFill>
                <a:latin typeface="Calibri"/>
                <a:cs typeface="Calibri"/>
              </a:rPr>
              <a:t>DATE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23RD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MARCH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2019</a:t>
            </a:r>
            <a:endParaRPr sz="1200">
              <a:latin typeface="Calibri"/>
              <a:cs typeface="Calibri"/>
            </a:endParaRPr>
          </a:p>
          <a:p>
            <a:pPr marL="12701">
              <a:lnSpc>
                <a:spcPts val="1380"/>
              </a:lnSpc>
            </a:pP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CPE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6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HOURS</a:t>
            </a:r>
            <a:endParaRPr sz="1200">
              <a:latin typeface="Calibri"/>
              <a:cs typeface="Calibri"/>
            </a:endParaRPr>
          </a:p>
          <a:p>
            <a:pPr marL="12701">
              <a:lnSpc>
                <a:spcPts val="1410"/>
              </a:lnSpc>
            </a:pP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NO.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PARTICIPANTS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r>
              <a:rPr sz="1200" b="1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66608" y="2078697"/>
            <a:ext cx="3399790" cy="2166620"/>
          </a:xfrm>
          <a:custGeom>
            <a:avLst/>
            <a:gdLst/>
            <a:ahLst/>
            <a:cxnLst/>
            <a:rect l="l" t="t" r="r" b="b"/>
            <a:pathLst>
              <a:path w="3399790" h="2166620">
                <a:moveTo>
                  <a:pt x="124801" y="0"/>
                </a:moveTo>
                <a:lnTo>
                  <a:pt x="3274970" y="0"/>
                </a:lnTo>
                <a:lnTo>
                  <a:pt x="3323428" y="10816"/>
                </a:lnTo>
                <a:lnTo>
                  <a:pt x="3363111" y="40266"/>
                </a:lnTo>
                <a:lnTo>
                  <a:pt x="3389924" y="83851"/>
                </a:lnTo>
                <a:lnTo>
                  <a:pt x="3399772" y="137073"/>
                </a:lnTo>
                <a:lnTo>
                  <a:pt x="3399772" y="2029255"/>
                </a:lnTo>
                <a:lnTo>
                  <a:pt x="3389924" y="2082479"/>
                </a:lnTo>
                <a:lnTo>
                  <a:pt x="3363110" y="2126065"/>
                </a:lnTo>
                <a:lnTo>
                  <a:pt x="3323427" y="2155516"/>
                </a:lnTo>
                <a:lnTo>
                  <a:pt x="3274970" y="2166332"/>
                </a:lnTo>
                <a:lnTo>
                  <a:pt x="124801" y="2166332"/>
                </a:lnTo>
                <a:lnTo>
                  <a:pt x="76343" y="2155517"/>
                </a:lnTo>
                <a:lnTo>
                  <a:pt x="36660" y="2126067"/>
                </a:lnTo>
                <a:lnTo>
                  <a:pt x="9847" y="2082481"/>
                </a:lnTo>
                <a:lnTo>
                  <a:pt x="0" y="2029255"/>
                </a:lnTo>
                <a:lnTo>
                  <a:pt x="0" y="137073"/>
                </a:lnTo>
                <a:lnTo>
                  <a:pt x="9847" y="83850"/>
                </a:lnTo>
                <a:lnTo>
                  <a:pt x="36659" y="40265"/>
                </a:lnTo>
                <a:lnTo>
                  <a:pt x="76341" y="10815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861572" y="1991865"/>
            <a:ext cx="3600000" cy="2340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961688" y="2078697"/>
            <a:ext cx="3399790" cy="2166620"/>
          </a:xfrm>
          <a:custGeom>
            <a:avLst/>
            <a:gdLst/>
            <a:ahLst/>
            <a:cxnLst/>
            <a:rect l="l" t="t" r="r" b="b"/>
            <a:pathLst>
              <a:path w="3399790" h="2166620">
                <a:moveTo>
                  <a:pt x="124800" y="0"/>
                </a:moveTo>
                <a:lnTo>
                  <a:pt x="3274970" y="0"/>
                </a:lnTo>
                <a:lnTo>
                  <a:pt x="3323428" y="10816"/>
                </a:lnTo>
                <a:lnTo>
                  <a:pt x="3363111" y="40266"/>
                </a:lnTo>
                <a:lnTo>
                  <a:pt x="3389923" y="83851"/>
                </a:lnTo>
                <a:lnTo>
                  <a:pt x="3399770" y="137073"/>
                </a:lnTo>
                <a:lnTo>
                  <a:pt x="3399770" y="2029255"/>
                </a:lnTo>
                <a:lnTo>
                  <a:pt x="3389922" y="2082479"/>
                </a:lnTo>
                <a:lnTo>
                  <a:pt x="3363109" y="2126065"/>
                </a:lnTo>
                <a:lnTo>
                  <a:pt x="3323426" y="2155516"/>
                </a:lnTo>
                <a:lnTo>
                  <a:pt x="3274970" y="2166332"/>
                </a:lnTo>
                <a:lnTo>
                  <a:pt x="124800" y="2166332"/>
                </a:lnTo>
                <a:lnTo>
                  <a:pt x="76342" y="2155517"/>
                </a:lnTo>
                <a:lnTo>
                  <a:pt x="36659" y="2126067"/>
                </a:lnTo>
                <a:lnTo>
                  <a:pt x="9847" y="2082481"/>
                </a:lnTo>
                <a:lnTo>
                  <a:pt x="0" y="2029255"/>
                </a:lnTo>
                <a:lnTo>
                  <a:pt x="0" y="137073"/>
                </a:lnTo>
                <a:lnTo>
                  <a:pt x="9846" y="83850"/>
                </a:lnTo>
                <a:lnTo>
                  <a:pt x="36658" y="40265"/>
                </a:lnTo>
                <a:lnTo>
                  <a:pt x="76340" y="10815"/>
                </a:lnTo>
                <a:lnTo>
                  <a:pt x="124800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58133" y="4555328"/>
            <a:ext cx="3399790" cy="2166620"/>
          </a:xfrm>
          <a:custGeom>
            <a:avLst/>
            <a:gdLst/>
            <a:ahLst/>
            <a:cxnLst/>
            <a:rect l="l" t="t" r="r" b="b"/>
            <a:pathLst>
              <a:path w="3399790" h="2166620">
                <a:moveTo>
                  <a:pt x="124801" y="0"/>
                </a:moveTo>
                <a:lnTo>
                  <a:pt x="3274970" y="0"/>
                </a:lnTo>
                <a:lnTo>
                  <a:pt x="3323428" y="10816"/>
                </a:lnTo>
                <a:lnTo>
                  <a:pt x="3363111" y="40266"/>
                </a:lnTo>
                <a:lnTo>
                  <a:pt x="3389924" y="83851"/>
                </a:lnTo>
                <a:lnTo>
                  <a:pt x="3399772" y="137073"/>
                </a:lnTo>
                <a:lnTo>
                  <a:pt x="3399772" y="2029255"/>
                </a:lnTo>
                <a:lnTo>
                  <a:pt x="3389924" y="2082479"/>
                </a:lnTo>
                <a:lnTo>
                  <a:pt x="3363110" y="2126065"/>
                </a:lnTo>
                <a:lnTo>
                  <a:pt x="3323427" y="2155516"/>
                </a:lnTo>
                <a:lnTo>
                  <a:pt x="3274970" y="2166332"/>
                </a:lnTo>
                <a:lnTo>
                  <a:pt x="124801" y="2166332"/>
                </a:lnTo>
                <a:lnTo>
                  <a:pt x="76343" y="2155517"/>
                </a:lnTo>
                <a:lnTo>
                  <a:pt x="36660" y="2126067"/>
                </a:lnTo>
                <a:lnTo>
                  <a:pt x="9847" y="2082481"/>
                </a:lnTo>
                <a:lnTo>
                  <a:pt x="0" y="2029255"/>
                </a:lnTo>
                <a:lnTo>
                  <a:pt x="0" y="137073"/>
                </a:lnTo>
                <a:lnTo>
                  <a:pt x="9847" y="83850"/>
                </a:lnTo>
                <a:lnTo>
                  <a:pt x="36659" y="40265"/>
                </a:lnTo>
                <a:lnTo>
                  <a:pt x="76341" y="10815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961688" y="4555328"/>
            <a:ext cx="3399790" cy="2166620"/>
          </a:xfrm>
          <a:custGeom>
            <a:avLst/>
            <a:gdLst/>
            <a:ahLst/>
            <a:cxnLst/>
            <a:rect l="l" t="t" r="r" b="b"/>
            <a:pathLst>
              <a:path w="3399790" h="2166620">
                <a:moveTo>
                  <a:pt x="124800" y="0"/>
                </a:moveTo>
                <a:lnTo>
                  <a:pt x="3274970" y="0"/>
                </a:lnTo>
                <a:lnTo>
                  <a:pt x="3323428" y="10816"/>
                </a:lnTo>
                <a:lnTo>
                  <a:pt x="3363111" y="40266"/>
                </a:lnTo>
                <a:lnTo>
                  <a:pt x="3389923" y="83851"/>
                </a:lnTo>
                <a:lnTo>
                  <a:pt x="3399770" y="137073"/>
                </a:lnTo>
                <a:lnTo>
                  <a:pt x="3399770" y="2029255"/>
                </a:lnTo>
                <a:lnTo>
                  <a:pt x="3389922" y="2082479"/>
                </a:lnTo>
                <a:lnTo>
                  <a:pt x="3363109" y="2126065"/>
                </a:lnTo>
                <a:lnTo>
                  <a:pt x="3323426" y="2155516"/>
                </a:lnTo>
                <a:lnTo>
                  <a:pt x="3274970" y="2166332"/>
                </a:lnTo>
                <a:lnTo>
                  <a:pt x="124800" y="2166332"/>
                </a:lnTo>
                <a:lnTo>
                  <a:pt x="76342" y="2155517"/>
                </a:lnTo>
                <a:lnTo>
                  <a:pt x="36659" y="2126067"/>
                </a:lnTo>
                <a:lnTo>
                  <a:pt x="9847" y="2082481"/>
                </a:lnTo>
                <a:lnTo>
                  <a:pt x="0" y="2029255"/>
                </a:lnTo>
                <a:lnTo>
                  <a:pt x="0" y="137073"/>
                </a:lnTo>
                <a:lnTo>
                  <a:pt x="9846" y="83850"/>
                </a:lnTo>
                <a:lnTo>
                  <a:pt x="36658" y="40265"/>
                </a:lnTo>
                <a:lnTo>
                  <a:pt x="76340" y="10815"/>
                </a:lnTo>
                <a:lnTo>
                  <a:pt x="124800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58133" y="7030803"/>
            <a:ext cx="3399790" cy="2166620"/>
          </a:xfrm>
          <a:custGeom>
            <a:avLst/>
            <a:gdLst/>
            <a:ahLst/>
            <a:cxnLst/>
            <a:rect l="l" t="t" r="r" b="b"/>
            <a:pathLst>
              <a:path w="3399790" h="2166620">
                <a:moveTo>
                  <a:pt x="124801" y="0"/>
                </a:moveTo>
                <a:lnTo>
                  <a:pt x="3274970" y="0"/>
                </a:lnTo>
                <a:lnTo>
                  <a:pt x="3323428" y="10816"/>
                </a:lnTo>
                <a:lnTo>
                  <a:pt x="3363111" y="40266"/>
                </a:lnTo>
                <a:lnTo>
                  <a:pt x="3389924" y="83851"/>
                </a:lnTo>
                <a:lnTo>
                  <a:pt x="3399772" y="137073"/>
                </a:lnTo>
                <a:lnTo>
                  <a:pt x="3399772" y="2029255"/>
                </a:lnTo>
                <a:lnTo>
                  <a:pt x="3389924" y="2082479"/>
                </a:lnTo>
                <a:lnTo>
                  <a:pt x="3363110" y="2126065"/>
                </a:lnTo>
                <a:lnTo>
                  <a:pt x="3323427" y="2155516"/>
                </a:lnTo>
                <a:lnTo>
                  <a:pt x="3274970" y="2166332"/>
                </a:lnTo>
                <a:lnTo>
                  <a:pt x="124801" y="2166332"/>
                </a:lnTo>
                <a:lnTo>
                  <a:pt x="76343" y="2155517"/>
                </a:lnTo>
                <a:lnTo>
                  <a:pt x="36660" y="2126067"/>
                </a:lnTo>
                <a:lnTo>
                  <a:pt x="9847" y="2082481"/>
                </a:lnTo>
                <a:lnTo>
                  <a:pt x="0" y="2029255"/>
                </a:lnTo>
                <a:lnTo>
                  <a:pt x="0" y="137073"/>
                </a:lnTo>
                <a:lnTo>
                  <a:pt x="9847" y="83850"/>
                </a:lnTo>
                <a:lnTo>
                  <a:pt x="36659" y="40265"/>
                </a:lnTo>
                <a:lnTo>
                  <a:pt x="76341" y="10815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961688" y="7030803"/>
            <a:ext cx="3399790" cy="2166620"/>
          </a:xfrm>
          <a:custGeom>
            <a:avLst/>
            <a:gdLst/>
            <a:ahLst/>
            <a:cxnLst/>
            <a:rect l="l" t="t" r="r" b="b"/>
            <a:pathLst>
              <a:path w="3399790" h="2166620">
                <a:moveTo>
                  <a:pt x="124800" y="0"/>
                </a:moveTo>
                <a:lnTo>
                  <a:pt x="3274970" y="0"/>
                </a:lnTo>
                <a:lnTo>
                  <a:pt x="3323428" y="10816"/>
                </a:lnTo>
                <a:lnTo>
                  <a:pt x="3363111" y="40266"/>
                </a:lnTo>
                <a:lnTo>
                  <a:pt x="3389923" y="83851"/>
                </a:lnTo>
                <a:lnTo>
                  <a:pt x="3399770" y="137073"/>
                </a:lnTo>
                <a:lnTo>
                  <a:pt x="3399770" y="2029255"/>
                </a:lnTo>
                <a:lnTo>
                  <a:pt x="3389922" y="2082479"/>
                </a:lnTo>
                <a:lnTo>
                  <a:pt x="3363109" y="2126065"/>
                </a:lnTo>
                <a:lnTo>
                  <a:pt x="3323426" y="2155516"/>
                </a:lnTo>
                <a:lnTo>
                  <a:pt x="3274970" y="2166332"/>
                </a:lnTo>
                <a:lnTo>
                  <a:pt x="124800" y="2166332"/>
                </a:lnTo>
                <a:lnTo>
                  <a:pt x="76342" y="2155517"/>
                </a:lnTo>
                <a:lnTo>
                  <a:pt x="36659" y="2126067"/>
                </a:lnTo>
                <a:lnTo>
                  <a:pt x="9847" y="2082481"/>
                </a:lnTo>
                <a:lnTo>
                  <a:pt x="0" y="2029255"/>
                </a:lnTo>
                <a:lnTo>
                  <a:pt x="0" y="137073"/>
                </a:lnTo>
                <a:lnTo>
                  <a:pt x="9846" y="83850"/>
                </a:lnTo>
                <a:lnTo>
                  <a:pt x="36658" y="40265"/>
                </a:lnTo>
                <a:lnTo>
                  <a:pt x="76340" y="10815"/>
                </a:lnTo>
                <a:lnTo>
                  <a:pt x="124800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6496" y="4659422"/>
            <a:ext cx="3600000" cy="234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47316" y="2186265"/>
            <a:ext cx="3600000" cy="234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6496" y="2186265"/>
            <a:ext cx="3600000" cy="23238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" y="10403598"/>
            <a:ext cx="7560309" cy="288925"/>
          </a:xfrm>
          <a:custGeom>
            <a:avLst/>
            <a:gdLst/>
            <a:ahLst/>
            <a:cxnLst/>
            <a:rect l="l" t="t" r="r" b="b"/>
            <a:pathLst>
              <a:path w="7560309" h="288925">
                <a:moveTo>
                  <a:pt x="0" y="288403"/>
                </a:moveTo>
                <a:lnTo>
                  <a:pt x="7559999" y="288403"/>
                </a:lnTo>
                <a:lnTo>
                  <a:pt x="7559999" y="0"/>
                </a:lnTo>
                <a:lnTo>
                  <a:pt x="0" y="0"/>
                </a:lnTo>
                <a:lnTo>
                  <a:pt x="0" y="288403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49498" y="10403598"/>
            <a:ext cx="2179320" cy="288925"/>
          </a:xfrm>
          <a:custGeom>
            <a:avLst/>
            <a:gdLst/>
            <a:ahLst/>
            <a:cxnLst/>
            <a:rect l="l" t="t" r="r" b="b"/>
            <a:pathLst>
              <a:path w="2179320" h="288925">
                <a:moveTo>
                  <a:pt x="2178716" y="0"/>
                </a:moveTo>
                <a:lnTo>
                  <a:pt x="1240045" y="0"/>
                </a:lnTo>
                <a:lnTo>
                  <a:pt x="0" y="288403"/>
                </a:lnTo>
                <a:lnTo>
                  <a:pt x="1693480" y="288403"/>
                </a:lnTo>
                <a:lnTo>
                  <a:pt x="2178716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42979" y="10403598"/>
            <a:ext cx="4117340" cy="288925"/>
          </a:xfrm>
          <a:custGeom>
            <a:avLst/>
            <a:gdLst/>
            <a:ahLst/>
            <a:cxnLst/>
            <a:rect l="l" t="t" r="r" b="b"/>
            <a:pathLst>
              <a:path w="4117340" h="288925">
                <a:moveTo>
                  <a:pt x="4117020" y="0"/>
                </a:moveTo>
                <a:lnTo>
                  <a:pt x="485235" y="0"/>
                </a:lnTo>
                <a:lnTo>
                  <a:pt x="0" y="288403"/>
                </a:lnTo>
                <a:lnTo>
                  <a:pt x="4117020" y="288403"/>
                </a:lnTo>
                <a:lnTo>
                  <a:pt x="4117020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-1136" y="10229693"/>
            <a:ext cx="7103745" cy="108585"/>
          </a:xfrm>
          <a:custGeom>
            <a:avLst/>
            <a:gdLst/>
            <a:ahLst/>
            <a:cxnLst/>
            <a:rect l="l" t="t" r="r" b="b"/>
            <a:pathLst>
              <a:path w="7103745" h="108584">
                <a:moveTo>
                  <a:pt x="6953187" y="0"/>
                </a:moveTo>
                <a:lnTo>
                  <a:pt x="0" y="0"/>
                </a:lnTo>
                <a:lnTo>
                  <a:pt x="0" y="108572"/>
                </a:lnTo>
                <a:lnTo>
                  <a:pt x="7103549" y="108572"/>
                </a:lnTo>
                <a:lnTo>
                  <a:pt x="7091734" y="66308"/>
                </a:lnTo>
                <a:lnTo>
                  <a:pt x="7059512" y="31797"/>
                </a:lnTo>
                <a:lnTo>
                  <a:pt x="7011719" y="8531"/>
                </a:lnTo>
                <a:lnTo>
                  <a:pt x="695318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27415" y="398385"/>
            <a:ext cx="4524375" cy="471805"/>
          </a:xfrm>
          <a:custGeom>
            <a:avLst/>
            <a:gdLst/>
            <a:ahLst/>
            <a:cxnLst/>
            <a:rect l="l" t="t" r="r" b="b"/>
            <a:pathLst>
              <a:path w="4524375" h="471805">
                <a:moveTo>
                  <a:pt x="0" y="471622"/>
                </a:moveTo>
                <a:lnTo>
                  <a:pt x="4523831" y="471622"/>
                </a:lnTo>
                <a:lnTo>
                  <a:pt x="4523831" y="0"/>
                </a:lnTo>
                <a:lnTo>
                  <a:pt x="0" y="0"/>
                </a:lnTo>
                <a:lnTo>
                  <a:pt x="0" y="471622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0001" y="0"/>
            <a:ext cx="7371715" cy="1057910"/>
          </a:xfrm>
          <a:custGeom>
            <a:avLst/>
            <a:gdLst/>
            <a:ahLst/>
            <a:cxnLst/>
            <a:rect l="l" t="t" r="r" b="b"/>
            <a:pathLst>
              <a:path w="7371715" h="1057910">
                <a:moveTo>
                  <a:pt x="7371245" y="0"/>
                </a:moveTo>
                <a:lnTo>
                  <a:pt x="0" y="0"/>
                </a:lnTo>
                <a:lnTo>
                  <a:pt x="0" y="1057291"/>
                </a:lnTo>
                <a:lnTo>
                  <a:pt x="2564780" y="1057291"/>
                </a:lnTo>
                <a:lnTo>
                  <a:pt x="2615145" y="1056674"/>
                </a:lnTo>
                <a:lnTo>
                  <a:pt x="2665359" y="1054829"/>
                </a:lnTo>
                <a:lnTo>
                  <a:pt x="2715383" y="1051763"/>
                </a:lnTo>
                <a:lnTo>
                  <a:pt x="2765176" y="1047485"/>
                </a:lnTo>
                <a:lnTo>
                  <a:pt x="2814701" y="1042001"/>
                </a:lnTo>
                <a:lnTo>
                  <a:pt x="2863918" y="1035321"/>
                </a:lnTo>
                <a:lnTo>
                  <a:pt x="2912787" y="1027451"/>
                </a:lnTo>
                <a:lnTo>
                  <a:pt x="2961269" y="1018400"/>
                </a:lnTo>
                <a:lnTo>
                  <a:pt x="3009325" y="1008175"/>
                </a:lnTo>
                <a:lnTo>
                  <a:pt x="3056916" y="996785"/>
                </a:lnTo>
                <a:lnTo>
                  <a:pt x="3104002" y="984237"/>
                </a:lnTo>
                <a:lnTo>
                  <a:pt x="3150545" y="970539"/>
                </a:lnTo>
                <a:lnTo>
                  <a:pt x="3196504" y="955699"/>
                </a:lnTo>
                <a:lnTo>
                  <a:pt x="3241842" y="939724"/>
                </a:lnTo>
                <a:lnTo>
                  <a:pt x="3286518" y="922623"/>
                </a:lnTo>
                <a:lnTo>
                  <a:pt x="3330493" y="904403"/>
                </a:lnTo>
                <a:lnTo>
                  <a:pt x="3743885" y="726437"/>
                </a:lnTo>
                <a:lnTo>
                  <a:pt x="3789326" y="707465"/>
                </a:lnTo>
                <a:lnTo>
                  <a:pt x="3835353" y="689418"/>
                </a:lnTo>
                <a:lnTo>
                  <a:pt x="3881941" y="672301"/>
                </a:lnTo>
                <a:lnTo>
                  <a:pt x="3929064" y="656120"/>
                </a:lnTo>
                <a:lnTo>
                  <a:pt x="3976696" y="640879"/>
                </a:lnTo>
                <a:lnTo>
                  <a:pt x="4024810" y="626583"/>
                </a:lnTo>
                <a:lnTo>
                  <a:pt x="4073380" y="613239"/>
                </a:lnTo>
                <a:lnTo>
                  <a:pt x="4122382" y="600850"/>
                </a:lnTo>
                <a:lnTo>
                  <a:pt x="4171788" y="589423"/>
                </a:lnTo>
                <a:lnTo>
                  <a:pt x="4221573" y="578962"/>
                </a:lnTo>
                <a:lnTo>
                  <a:pt x="4271710" y="569473"/>
                </a:lnTo>
                <a:lnTo>
                  <a:pt x="4322175" y="560960"/>
                </a:lnTo>
                <a:lnTo>
                  <a:pt x="4372940" y="553430"/>
                </a:lnTo>
                <a:lnTo>
                  <a:pt x="4423980" y="546887"/>
                </a:lnTo>
                <a:lnTo>
                  <a:pt x="4475269" y="541336"/>
                </a:lnTo>
                <a:lnTo>
                  <a:pt x="4526780" y="536783"/>
                </a:lnTo>
                <a:lnTo>
                  <a:pt x="4578489" y="533232"/>
                </a:lnTo>
                <a:lnTo>
                  <a:pt x="4630369" y="530690"/>
                </a:lnTo>
                <a:lnTo>
                  <a:pt x="4682393" y="529161"/>
                </a:lnTo>
                <a:lnTo>
                  <a:pt x="7371245" y="528650"/>
                </a:lnTo>
                <a:lnTo>
                  <a:pt x="7371245" y="0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233663" y="2"/>
            <a:ext cx="3314700" cy="814705"/>
          </a:xfrm>
          <a:custGeom>
            <a:avLst/>
            <a:gdLst/>
            <a:ahLst/>
            <a:cxnLst/>
            <a:rect l="l" t="t" r="r" b="b"/>
            <a:pathLst>
              <a:path w="3314700" h="814705">
                <a:moveTo>
                  <a:pt x="1466841" y="0"/>
                </a:moveTo>
                <a:lnTo>
                  <a:pt x="0" y="0"/>
                </a:lnTo>
                <a:lnTo>
                  <a:pt x="1403633" y="814421"/>
                </a:lnTo>
                <a:lnTo>
                  <a:pt x="1603245" y="726437"/>
                </a:lnTo>
                <a:lnTo>
                  <a:pt x="1647630" y="707465"/>
                </a:lnTo>
                <a:lnTo>
                  <a:pt x="1692589" y="689418"/>
                </a:lnTo>
                <a:lnTo>
                  <a:pt x="1738094" y="672301"/>
                </a:lnTo>
                <a:lnTo>
                  <a:pt x="1784122" y="656120"/>
                </a:lnTo>
                <a:lnTo>
                  <a:pt x="1830647" y="640879"/>
                </a:lnTo>
                <a:lnTo>
                  <a:pt x="1877643" y="626583"/>
                </a:lnTo>
                <a:lnTo>
                  <a:pt x="1925085" y="613239"/>
                </a:lnTo>
                <a:lnTo>
                  <a:pt x="1972948" y="600850"/>
                </a:lnTo>
                <a:lnTo>
                  <a:pt x="2021207" y="589423"/>
                </a:lnTo>
                <a:lnTo>
                  <a:pt x="2069835" y="578962"/>
                </a:lnTo>
                <a:lnTo>
                  <a:pt x="2118807" y="569473"/>
                </a:lnTo>
                <a:lnTo>
                  <a:pt x="2168099" y="560960"/>
                </a:lnTo>
                <a:lnTo>
                  <a:pt x="2217685" y="553430"/>
                </a:lnTo>
                <a:lnTo>
                  <a:pt x="2267539" y="546887"/>
                </a:lnTo>
                <a:lnTo>
                  <a:pt x="2317637" y="541336"/>
                </a:lnTo>
                <a:lnTo>
                  <a:pt x="2367952" y="536783"/>
                </a:lnTo>
                <a:lnTo>
                  <a:pt x="2418459" y="533232"/>
                </a:lnTo>
                <a:lnTo>
                  <a:pt x="2469134" y="530690"/>
                </a:lnTo>
                <a:lnTo>
                  <a:pt x="2519950" y="529161"/>
                </a:lnTo>
                <a:lnTo>
                  <a:pt x="2570882" y="528650"/>
                </a:lnTo>
                <a:lnTo>
                  <a:pt x="3314252" y="528650"/>
                </a:lnTo>
                <a:lnTo>
                  <a:pt x="1466841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85198" y="870007"/>
            <a:ext cx="826135" cy="187325"/>
          </a:xfrm>
          <a:custGeom>
            <a:avLst/>
            <a:gdLst/>
            <a:ahLst/>
            <a:cxnLst/>
            <a:rect l="l" t="t" r="r" b="b"/>
            <a:pathLst>
              <a:path w="826135" h="187325">
                <a:moveTo>
                  <a:pt x="825991" y="0"/>
                </a:moveTo>
                <a:lnTo>
                  <a:pt x="747898" y="34408"/>
                </a:lnTo>
                <a:lnTo>
                  <a:pt x="702059" y="53800"/>
                </a:lnTo>
                <a:lnTo>
                  <a:pt x="655444" y="71920"/>
                </a:lnTo>
                <a:lnTo>
                  <a:pt x="608100" y="88757"/>
                </a:lnTo>
                <a:lnTo>
                  <a:pt x="560073" y="104302"/>
                </a:lnTo>
                <a:lnTo>
                  <a:pt x="511409" y="118545"/>
                </a:lnTo>
                <a:lnTo>
                  <a:pt x="462155" y="131477"/>
                </a:lnTo>
                <a:lnTo>
                  <a:pt x="412358" y="143088"/>
                </a:lnTo>
                <a:lnTo>
                  <a:pt x="362064" y="153369"/>
                </a:lnTo>
                <a:lnTo>
                  <a:pt x="311319" y="162310"/>
                </a:lnTo>
                <a:lnTo>
                  <a:pt x="260171" y="169901"/>
                </a:lnTo>
                <a:lnTo>
                  <a:pt x="208665" y="176134"/>
                </a:lnTo>
                <a:lnTo>
                  <a:pt x="156849" y="180998"/>
                </a:lnTo>
                <a:lnTo>
                  <a:pt x="104768" y="184485"/>
                </a:lnTo>
                <a:lnTo>
                  <a:pt x="52469" y="186583"/>
                </a:lnTo>
                <a:lnTo>
                  <a:pt x="0" y="187285"/>
                </a:lnTo>
                <a:lnTo>
                  <a:pt x="52470" y="186583"/>
                </a:lnTo>
                <a:lnTo>
                  <a:pt x="104769" y="184485"/>
                </a:lnTo>
                <a:lnTo>
                  <a:pt x="156851" y="180998"/>
                </a:lnTo>
                <a:lnTo>
                  <a:pt x="208669" y="176134"/>
                </a:lnTo>
                <a:lnTo>
                  <a:pt x="260177" y="169901"/>
                </a:lnTo>
                <a:lnTo>
                  <a:pt x="311327" y="162309"/>
                </a:lnTo>
                <a:lnTo>
                  <a:pt x="362075" y="153368"/>
                </a:lnTo>
                <a:lnTo>
                  <a:pt x="412372" y="143087"/>
                </a:lnTo>
                <a:lnTo>
                  <a:pt x="462173" y="131475"/>
                </a:lnTo>
                <a:lnTo>
                  <a:pt x="511431" y="118542"/>
                </a:lnTo>
                <a:lnTo>
                  <a:pt x="560099" y="104298"/>
                </a:lnTo>
                <a:lnTo>
                  <a:pt x="608131" y="88752"/>
                </a:lnTo>
                <a:lnTo>
                  <a:pt x="655480" y="71913"/>
                </a:lnTo>
                <a:lnTo>
                  <a:pt x="702100" y="53792"/>
                </a:lnTo>
                <a:lnTo>
                  <a:pt x="747945" y="34397"/>
                </a:lnTo>
                <a:lnTo>
                  <a:pt x="825991" y="0"/>
                </a:lnTo>
                <a:close/>
              </a:path>
            </a:pathLst>
          </a:custGeom>
          <a:solidFill>
            <a:srgbClr val="D28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06" y="0"/>
            <a:ext cx="3629660" cy="1057910"/>
          </a:xfrm>
          <a:custGeom>
            <a:avLst/>
            <a:gdLst/>
            <a:ahLst/>
            <a:cxnLst/>
            <a:rect l="l" t="t" r="r" b="b"/>
            <a:pathLst>
              <a:path w="3629660" h="1057910">
                <a:moveTo>
                  <a:pt x="2155827" y="0"/>
                </a:moveTo>
                <a:lnTo>
                  <a:pt x="0" y="0"/>
                </a:lnTo>
                <a:lnTo>
                  <a:pt x="0" y="1057291"/>
                </a:lnTo>
                <a:lnTo>
                  <a:pt x="2629825" y="1057291"/>
                </a:lnTo>
                <a:lnTo>
                  <a:pt x="2681467" y="1056674"/>
                </a:lnTo>
                <a:lnTo>
                  <a:pt x="2732955" y="1054829"/>
                </a:lnTo>
                <a:lnTo>
                  <a:pt x="2784247" y="1051763"/>
                </a:lnTo>
                <a:lnTo>
                  <a:pt x="2835303" y="1047485"/>
                </a:lnTo>
                <a:lnTo>
                  <a:pt x="2886084" y="1042001"/>
                </a:lnTo>
                <a:lnTo>
                  <a:pt x="2936548" y="1035321"/>
                </a:lnTo>
                <a:lnTo>
                  <a:pt x="2986657" y="1027451"/>
                </a:lnTo>
                <a:lnTo>
                  <a:pt x="3036369" y="1018400"/>
                </a:lnTo>
                <a:lnTo>
                  <a:pt x="3085644" y="1008175"/>
                </a:lnTo>
                <a:lnTo>
                  <a:pt x="3134441" y="996785"/>
                </a:lnTo>
                <a:lnTo>
                  <a:pt x="3182722" y="984237"/>
                </a:lnTo>
                <a:lnTo>
                  <a:pt x="3230445" y="970539"/>
                </a:lnTo>
                <a:lnTo>
                  <a:pt x="3277570" y="955699"/>
                </a:lnTo>
                <a:lnTo>
                  <a:pt x="3324057" y="939724"/>
                </a:lnTo>
                <a:lnTo>
                  <a:pt x="3369866" y="922623"/>
                </a:lnTo>
                <a:lnTo>
                  <a:pt x="3414956" y="904403"/>
                </a:lnTo>
                <a:lnTo>
                  <a:pt x="3629290" y="814421"/>
                </a:lnTo>
                <a:lnTo>
                  <a:pt x="2155827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8" y="465289"/>
            <a:ext cx="7558405" cy="614680"/>
          </a:xfrm>
          <a:custGeom>
            <a:avLst/>
            <a:gdLst/>
            <a:ahLst/>
            <a:cxnLst/>
            <a:rect l="l" t="t" r="r" b="b"/>
            <a:pathLst>
              <a:path w="7558405" h="614680">
                <a:moveTo>
                  <a:pt x="7558186" y="0"/>
                </a:moveTo>
                <a:lnTo>
                  <a:pt x="4749631" y="0"/>
                </a:lnTo>
                <a:lnTo>
                  <a:pt x="4698708" y="463"/>
                </a:lnTo>
                <a:lnTo>
                  <a:pt x="4647896" y="1850"/>
                </a:lnTo>
                <a:lnTo>
                  <a:pt x="4597215" y="4157"/>
                </a:lnTo>
                <a:lnTo>
                  <a:pt x="4546691" y="7379"/>
                </a:lnTo>
                <a:lnTo>
                  <a:pt x="4496344" y="11511"/>
                </a:lnTo>
                <a:lnTo>
                  <a:pt x="4446199" y="16549"/>
                </a:lnTo>
                <a:lnTo>
                  <a:pt x="4396279" y="22488"/>
                </a:lnTo>
                <a:lnTo>
                  <a:pt x="4346607" y="29325"/>
                </a:lnTo>
                <a:lnTo>
                  <a:pt x="4297204" y="37054"/>
                </a:lnTo>
                <a:lnTo>
                  <a:pt x="4248096" y="45671"/>
                </a:lnTo>
                <a:lnTo>
                  <a:pt x="4199304" y="55171"/>
                </a:lnTo>
                <a:lnTo>
                  <a:pt x="4150851" y="65551"/>
                </a:lnTo>
                <a:lnTo>
                  <a:pt x="4102762" y="76805"/>
                </a:lnTo>
                <a:lnTo>
                  <a:pt x="4055058" y="88930"/>
                </a:lnTo>
                <a:lnTo>
                  <a:pt x="4007762" y="101920"/>
                </a:lnTo>
                <a:lnTo>
                  <a:pt x="3960898" y="115771"/>
                </a:lnTo>
                <a:lnTo>
                  <a:pt x="3914489" y="130479"/>
                </a:lnTo>
                <a:lnTo>
                  <a:pt x="3868557" y="146039"/>
                </a:lnTo>
                <a:lnTo>
                  <a:pt x="3823031" y="162483"/>
                </a:lnTo>
                <a:lnTo>
                  <a:pt x="3778220" y="179697"/>
                </a:lnTo>
                <a:lnTo>
                  <a:pt x="3733859" y="197787"/>
                </a:lnTo>
                <a:lnTo>
                  <a:pt x="3309980" y="375759"/>
                </a:lnTo>
                <a:lnTo>
                  <a:pt x="3264890" y="393979"/>
                </a:lnTo>
                <a:lnTo>
                  <a:pt x="3219082" y="411079"/>
                </a:lnTo>
                <a:lnTo>
                  <a:pt x="3172595" y="427053"/>
                </a:lnTo>
                <a:lnTo>
                  <a:pt x="3125470" y="441893"/>
                </a:lnTo>
                <a:lnTo>
                  <a:pt x="3077747" y="455591"/>
                </a:lnTo>
                <a:lnTo>
                  <a:pt x="3029467" y="468138"/>
                </a:lnTo>
                <a:lnTo>
                  <a:pt x="2980669" y="479528"/>
                </a:lnTo>
                <a:lnTo>
                  <a:pt x="2931394" y="489752"/>
                </a:lnTo>
                <a:lnTo>
                  <a:pt x="2881683" y="498803"/>
                </a:lnTo>
                <a:lnTo>
                  <a:pt x="2831574" y="506672"/>
                </a:lnTo>
                <a:lnTo>
                  <a:pt x="2781110" y="513352"/>
                </a:lnTo>
                <a:lnTo>
                  <a:pt x="2730329" y="518835"/>
                </a:lnTo>
                <a:lnTo>
                  <a:pt x="2679272" y="523113"/>
                </a:lnTo>
                <a:lnTo>
                  <a:pt x="2627980" y="526179"/>
                </a:lnTo>
                <a:lnTo>
                  <a:pt x="2576492" y="528024"/>
                </a:lnTo>
                <a:lnTo>
                  <a:pt x="2524850" y="528641"/>
                </a:lnTo>
                <a:lnTo>
                  <a:pt x="0" y="528641"/>
                </a:lnTo>
                <a:lnTo>
                  <a:pt x="0" y="614321"/>
                </a:lnTo>
                <a:lnTo>
                  <a:pt x="2629825" y="614321"/>
                </a:lnTo>
                <a:lnTo>
                  <a:pt x="2681467" y="613705"/>
                </a:lnTo>
                <a:lnTo>
                  <a:pt x="2732955" y="611859"/>
                </a:lnTo>
                <a:lnTo>
                  <a:pt x="2784247" y="608794"/>
                </a:lnTo>
                <a:lnTo>
                  <a:pt x="2835303" y="604516"/>
                </a:lnTo>
                <a:lnTo>
                  <a:pt x="2886084" y="599032"/>
                </a:lnTo>
                <a:lnTo>
                  <a:pt x="2936548" y="592352"/>
                </a:lnTo>
                <a:lnTo>
                  <a:pt x="2986657" y="584483"/>
                </a:lnTo>
                <a:lnTo>
                  <a:pt x="3036369" y="575433"/>
                </a:lnTo>
                <a:lnTo>
                  <a:pt x="3085644" y="565208"/>
                </a:lnTo>
                <a:lnTo>
                  <a:pt x="3134441" y="553819"/>
                </a:lnTo>
                <a:lnTo>
                  <a:pt x="3182722" y="541271"/>
                </a:lnTo>
                <a:lnTo>
                  <a:pt x="3230445" y="527574"/>
                </a:lnTo>
                <a:lnTo>
                  <a:pt x="3277570" y="512734"/>
                </a:lnTo>
                <a:lnTo>
                  <a:pt x="3324057" y="496760"/>
                </a:lnTo>
                <a:lnTo>
                  <a:pt x="3369866" y="479659"/>
                </a:lnTo>
                <a:lnTo>
                  <a:pt x="3414956" y="461440"/>
                </a:lnTo>
                <a:lnTo>
                  <a:pt x="3838835" y="283467"/>
                </a:lnTo>
                <a:lnTo>
                  <a:pt x="3883195" y="265377"/>
                </a:lnTo>
                <a:lnTo>
                  <a:pt x="3928102" y="248126"/>
                </a:lnTo>
                <a:lnTo>
                  <a:pt x="3973533" y="231718"/>
                </a:lnTo>
                <a:lnTo>
                  <a:pt x="4019465" y="216158"/>
                </a:lnTo>
                <a:lnTo>
                  <a:pt x="4065874" y="201450"/>
                </a:lnTo>
                <a:lnTo>
                  <a:pt x="4112738" y="187598"/>
                </a:lnTo>
                <a:lnTo>
                  <a:pt x="4160033" y="174608"/>
                </a:lnTo>
                <a:lnTo>
                  <a:pt x="4207737" y="162483"/>
                </a:lnTo>
                <a:lnTo>
                  <a:pt x="4255827" y="151228"/>
                </a:lnTo>
                <a:lnTo>
                  <a:pt x="4304280" y="140848"/>
                </a:lnTo>
                <a:lnTo>
                  <a:pt x="4353072" y="131347"/>
                </a:lnTo>
                <a:lnTo>
                  <a:pt x="4402180" y="122729"/>
                </a:lnTo>
                <a:lnTo>
                  <a:pt x="4451583" y="115000"/>
                </a:lnTo>
                <a:lnTo>
                  <a:pt x="4501255" y="108163"/>
                </a:lnTo>
                <a:lnTo>
                  <a:pt x="4551176" y="102223"/>
                </a:lnTo>
                <a:lnTo>
                  <a:pt x="4601320" y="97185"/>
                </a:lnTo>
                <a:lnTo>
                  <a:pt x="4651667" y="93052"/>
                </a:lnTo>
                <a:lnTo>
                  <a:pt x="4702192" y="89830"/>
                </a:lnTo>
                <a:lnTo>
                  <a:pt x="4752872" y="87523"/>
                </a:lnTo>
                <a:lnTo>
                  <a:pt x="4803685" y="86136"/>
                </a:lnTo>
                <a:lnTo>
                  <a:pt x="7558186" y="85672"/>
                </a:lnTo>
                <a:lnTo>
                  <a:pt x="7558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934061" y="-3221413"/>
            <a:ext cx="5318760" cy="999633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1">
              <a:spcBef>
                <a:spcPts val="1575"/>
              </a:spcBef>
            </a:pP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 BRANCH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WIRC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55" dirty="0">
                <a:solidFill>
                  <a:srgbClr val="FFFFFF"/>
                </a:solidFill>
                <a:latin typeface="Calibri"/>
                <a:cs typeface="Calibri"/>
              </a:rPr>
              <a:t>ICAI</a:t>
            </a:r>
            <a:r>
              <a:rPr sz="2250" b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</a:t>
            </a:r>
            <a:endParaRPr sz="2250">
              <a:latin typeface="Calibri"/>
              <a:cs typeface="Calibri"/>
            </a:endParaRPr>
          </a:p>
          <a:p>
            <a:pPr marL="2672162">
              <a:spcBef>
                <a:spcPts val="1260"/>
              </a:spcBef>
            </a:pP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sz="18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45" dirty="0">
                <a:solidFill>
                  <a:srgbClr val="FFFFFF"/>
                </a:solidFill>
                <a:latin typeface="Calibri"/>
                <a:cs typeface="Calibri"/>
              </a:rPr>
              <a:t>REPORT-2019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655653" y="967980"/>
            <a:ext cx="3714750" cy="909864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1" marR="5080">
              <a:lnSpc>
                <a:spcPts val="1380"/>
              </a:lnSpc>
              <a:spcBef>
                <a:spcPts val="195"/>
              </a:spcBef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5.SEMINAR ON THE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BANKING OF 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UNREGULATED 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DEPOSIT SCHEME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ORDINANACE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-2019 :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CA 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CHINTAN </a:t>
            </a:r>
            <a:r>
              <a:rPr sz="1200" b="1" spc="-40" dirty="0">
                <a:solidFill>
                  <a:srgbClr val="231F20"/>
                </a:solidFill>
                <a:latin typeface="Calibri"/>
                <a:cs typeface="Calibri"/>
              </a:rPr>
              <a:t>PATEL  </a:t>
            </a:r>
            <a:r>
              <a:rPr sz="1200" b="1" spc="-35" dirty="0">
                <a:solidFill>
                  <a:srgbClr val="231F20"/>
                </a:solidFill>
                <a:latin typeface="Calibri"/>
                <a:cs typeface="Calibri"/>
              </a:rPr>
              <a:t>DATE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30TH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MARCH</a:t>
            </a:r>
            <a:r>
              <a:rPr sz="1200" b="1" spc="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2019</a:t>
            </a:r>
            <a:endParaRPr sz="1200">
              <a:latin typeface="Calibri"/>
              <a:cs typeface="Calibri"/>
            </a:endParaRPr>
          </a:p>
          <a:p>
            <a:pPr marL="46991">
              <a:lnSpc>
                <a:spcPts val="1310"/>
              </a:lnSpc>
            </a:pP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CPE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3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HOURS</a:t>
            </a:r>
            <a:endParaRPr sz="1200">
              <a:latin typeface="Calibri"/>
              <a:cs typeface="Calibri"/>
            </a:endParaRPr>
          </a:p>
          <a:p>
            <a:pPr marL="46991">
              <a:lnSpc>
                <a:spcPts val="1410"/>
              </a:lnSpc>
            </a:pP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NO.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PARTICIPANTS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r>
              <a:rPr sz="1200" b="1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66608" y="2273097"/>
            <a:ext cx="3399790" cy="2166620"/>
          </a:xfrm>
          <a:custGeom>
            <a:avLst/>
            <a:gdLst/>
            <a:ahLst/>
            <a:cxnLst/>
            <a:rect l="l" t="t" r="r" b="b"/>
            <a:pathLst>
              <a:path w="3399790" h="2166620">
                <a:moveTo>
                  <a:pt x="124801" y="0"/>
                </a:moveTo>
                <a:lnTo>
                  <a:pt x="3274970" y="0"/>
                </a:lnTo>
                <a:lnTo>
                  <a:pt x="3323428" y="10816"/>
                </a:lnTo>
                <a:lnTo>
                  <a:pt x="3363111" y="40266"/>
                </a:lnTo>
                <a:lnTo>
                  <a:pt x="3389924" y="83851"/>
                </a:lnTo>
                <a:lnTo>
                  <a:pt x="3399772" y="137073"/>
                </a:lnTo>
                <a:lnTo>
                  <a:pt x="3399772" y="2029255"/>
                </a:lnTo>
                <a:lnTo>
                  <a:pt x="3389924" y="2082479"/>
                </a:lnTo>
                <a:lnTo>
                  <a:pt x="3363110" y="2126065"/>
                </a:lnTo>
                <a:lnTo>
                  <a:pt x="3323427" y="2155516"/>
                </a:lnTo>
                <a:lnTo>
                  <a:pt x="3274970" y="2166332"/>
                </a:lnTo>
                <a:lnTo>
                  <a:pt x="124801" y="2166332"/>
                </a:lnTo>
                <a:lnTo>
                  <a:pt x="76343" y="2155517"/>
                </a:lnTo>
                <a:lnTo>
                  <a:pt x="36660" y="2126067"/>
                </a:lnTo>
                <a:lnTo>
                  <a:pt x="9847" y="2082481"/>
                </a:lnTo>
                <a:lnTo>
                  <a:pt x="0" y="2029255"/>
                </a:lnTo>
                <a:lnTo>
                  <a:pt x="0" y="137073"/>
                </a:lnTo>
                <a:lnTo>
                  <a:pt x="9847" y="83850"/>
                </a:lnTo>
                <a:lnTo>
                  <a:pt x="36659" y="40265"/>
                </a:lnTo>
                <a:lnTo>
                  <a:pt x="76341" y="10815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947431" y="2273097"/>
            <a:ext cx="3399790" cy="2166620"/>
          </a:xfrm>
          <a:custGeom>
            <a:avLst/>
            <a:gdLst/>
            <a:ahLst/>
            <a:cxnLst/>
            <a:rect l="l" t="t" r="r" b="b"/>
            <a:pathLst>
              <a:path w="3399790" h="2166620">
                <a:moveTo>
                  <a:pt x="124801" y="0"/>
                </a:moveTo>
                <a:lnTo>
                  <a:pt x="3274970" y="0"/>
                </a:lnTo>
                <a:lnTo>
                  <a:pt x="3323429" y="10816"/>
                </a:lnTo>
                <a:lnTo>
                  <a:pt x="3363112" y="40266"/>
                </a:lnTo>
                <a:lnTo>
                  <a:pt x="3389924" y="83851"/>
                </a:lnTo>
                <a:lnTo>
                  <a:pt x="3399772" y="137073"/>
                </a:lnTo>
                <a:lnTo>
                  <a:pt x="3399772" y="2029255"/>
                </a:lnTo>
                <a:lnTo>
                  <a:pt x="3389924" y="2082479"/>
                </a:lnTo>
                <a:lnTo>
                  <a:pt x="3363110" y="2126065"/>
                </a:lnTo>
                <a:lnTo>
                  <a:pt x="3323427" y="2155516"/>
                </a:lnTo>
                <a:lnTo>
                  <a:pt x="3274970" y="2166332"/>
                </a:lnTo>
                <a:lnTo>
                  <a:pt x="124801" y="2166332"/>
                </a:lnTo>
                <a:lnTo>
                  <a:pt x="76343" y="2155517"/>
                </a:lnTo>
                <a:lnTo>
                  <a:pt x="36660" y="2126067"/>
                </a:lnTo>
                <a:lnTo>
                  <a:pt x="9847" y="2082481"/>
                </a:lnTo>
                <a:lnTo>
                  <a:pt x="0" y="2029255"/>
                </a:lnTo>
                <a:lnTo>
                  <a:pt x="0" y="137073"/>
                </a:lnTo>
                <a:lnTo>
                  <a:pt x="9847" y="83850"/>
                </a:lnTo>
                <a:lnTo>
                  <a:pt x="36659" y="40265"/>
                </a:lnTo>
                <a:lnTo>
                  <a:pt x="76341" y="10815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847316" y="4659425"/>
            <a:ext cx="3600000" cy="2340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66608" y="4746257"/>
            <a:ext cx="3399790" cy="2166620"/>
          </a:xfrm>
          <a:custGeom>
            <a:avLst/>
            <a:gdLst/>
            <a:ahLst/>
            <a:cxnLst/>
            <a:rect l="l" t="t" r="r" b="b"/>
            <a:pathLst>
              <a:path w="3399790" h="2166620">
                <a:moveTo>
                  <a:pt x="124801" y="0"/>
                </a:moveTo>
                <a:lnTo>
                  <a:pt x="3274970" y="0"/>
                </a:lnTo>
                <a:lnTo>
                  <a:pt x="3323428" y="10816"/>
                </a:lnTo>
                <a:lnTo>
                  <a:pt x="3363111" y="40266"/>
                </a:lnTo>
                <a:lnTo>
                  <a:pt x="3389924" y="83851"/>
                </a:lnTo>
                <a:lnTo>
                  <a:pt x="3399772" y="137073"/>
                </a:lnTo>
                <a:lnTo>
                  <a:pt x="3399772" y="2029255"/>
                </a:lnTo>
                <a:lnTo>
                  <a:pt x="3389924" y="2082479"/>
                </a:lnTo>
                <a:lnTo>
                  <a:pt x="3363110" y="2126065"/>
                </a:lnTo>
                <a:lnTo>
                  <a:pt x="3323427" y="2155516"/>
                </a:lnTo>
                <a:lnTo>
                  <a:pt x="3274970" y="2166332"/>
                </a:lnTo>
                <a:lnTo>
                  <a:pt x="124801" y="2166332"/>
                </a:lnTo>
                <a:lnTo>
                  <a:pt x="76343" y="2155517"/>
                </a:lnTo>
                <a:lnTo>
                  <a:pt x="36660" y="2126067"/>
                </a:lnTo>
                <a:lnTo>
                  <a:pt x="9847" y="2082481"/>
                </a:lnTo>
                <a:lnTo>
                  <a:pt x="0" y="2029255"/>
                </a:lnTo>
                <a:lnTo>
                  <a:pt x="0" y="137073"/>
                </a:lnTo>
                <a:lnTo>
                  <a:pt x="9847" y="83850"/>
                </a:lnTo>
                <a:lnTo>
                  <a:pt x="36659" y="40265"/>
                </a:lnTo>
                <a:lnTo>
                  <a:pt x="76341" y="10815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947431" y="4746257"/>
            <a:ext cx="3399790" cy="2166620"/>
          </a:xfrm>
          <a:custGeom>
            <a:avLst/>
            <a:gdLst/>
            <a:ahLst/>
            <a:cxnLst/>
            <a:rect l="l" t="t" r="r" b="b"/>
            <a:pathLst>
              <a:path w="3399790" h="2166620">
                <a:moveTo>
                  <a:pt x="124801" y="0"/>
                </a:moveTo>
                <a:lnTo>
                  <a:pt x="3274970" y="0"/>
                </a:lnTo>
                <a:lnTo>
                  <a:pt x="3323429" y="10816"/>
                </a:lnTo>
                <a:lnTo>
                  <a:pt x="3363112" y="40266"/>
                </a:lnTo>
                <a:lnTo>
                  <a:pt x="3389924" y="83851"/>
                </a:lnTo>
                <a:lnTo>
                  <a:pt x="3399772" y="137073"/>
                </a:lnTo>
                <a:lnTo>
                  <a:pt x="3399772" y="2029255"/>
                </a:lnTo>
                <a:lnTo>
                  <a:pt x="3389924" y="2082479"/>
                </a:lnTo>
                <a:lnTo>
                  <a:pt x="3363110" y="2126065"/>
                </a:lnTo>
                <a:lnTo>
                  <a:pt x="3323427" y="2155516"/>
                </a:lnTo>
                <a:lnTo>
                  <a:pt x="3274970" y="2166332"/>
                </a:lnTo>
                <a:lnTo>
                  <a:pt x="124801" y="2166332"/>
                </a:lnTo>
                <a:lnTo>
                  <a:pt x="76343" y="2155517"/>
                </a:lnTo>
                <a:lnTo>
                  <a:pt x="36660" y="2126067"/>
                </a:lnTo>
                <a:lnTo>
                  <a:pt x="9847" y="2082481"/>
                </a:lnTo>
                <a:lnTo>
                  <a:pt x="0" y="2029255"/>
                </a:lnTo>
                <a:lnTo>
                  <a:pt x="0" y="137073"/>
                </a:lnTo>
                <a:lnTo>
                  <a:pt x="9847" y="83850"/>
                </a:lnTo>
                <a:lnTo>
                  <a:pt x="36659" y="40265"/>
                </a:lnTo>
                <a:lnTo>
                  <a:pt x="76341" y="10815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080994" y="7307725"/>
            <a:ext cx="3398012" cy="23249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080994" y="7307722"/>
            <a:ext cx="3398520" cy="2325370"/>
          </a:xfrm>
          <a:custGeom>
            <a:avLst/>
            <a:gdLst/>
            <a:ahLst/>
            <a:cxnLst/>
            <a:rect l="l" t="t" r="r" b="b"/>
            <a:pathLst>
              <a:path w="3398520" h="2325370">
                <a:moveTo>
                  <a:pt x="114372" y="0"/>
                </a:moveTo>
                <a:lnTo>
                  <a:pt x="3283639" y="0"/>
                </a:lnTo>
                <a:lnTo>
                  <a:pt x="3328049" y="9031"/>
                </a:lnTo>
                <a:lnTo>
                  <a:pt x="3364415" y="33615"/>
                </a:lnTo>
                <a:lnTo>
                  <a:pt x="3388987" y="69984"/>
                </a:lnTo>
                <a:lnTo>
                  <a:pt x="3398012" y="114371"/>
                </a:lnTo>
                <a:lnTo>
                  <a:pt x="3398012" y="2210615"/>
                </a:lnTo>
                <a:lnTo>
                  <a:pt x="3388979" y="2255001"/>
                </a:lnTo>
                <a:lnTo>
                  <a:pt x="3364395" y="2291371"/>
                </a:lnTo>
                <a:lnTo>
                  <a:pt x="3328026" y="2315955"/>
                </a:lnTo>
                <a:lnTo>
                  <a:pt x="3283639" y="2324987"/>
                </a:lnTo>
                <a:lnTo>
                  <a:pt x="114372" y="2324987"/>
                </a:lnTo>
                <a:lnTo>
                  <a:pt x="69985" y="2315963"/>
                </a:lnTo>
                <a:lnTo>
                  <a:pt x="33616" y="2291391"/>
                </a:lnTo>
                <a:lnTo>
                  <a:pt x="9032" y="2255024"/>
                </a:lnTo>
                <a:lnTo>
                  <a:pt x="0" y="2210615"/>
                </a:lnTo>
                <a:lnTo>
                  <a:pt x="0" y="114371"/>
                </a:lnTo>
                <a:lnTo>
                  <a:pt x="9024" y="69962"/>
                </a:lnTo>
                <a:lnTo>
                  <a:pt x="33596" y="33595"/>
                </a:lnTo>
                <a:lnTo>
                  <a:pt x="69962" y="9024"/>
                </a:lnTo>
                <a:lnTo>
                  <a:pt x="114372" y="0"/>
                </a:lnTo>
                <a:close/>
              </a:path>
            </a:pathLst>
          </a:custGeom>
          <a:ln w="1905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" y="1090331"/>
            <a:ext cx="2488565" cy="420370"/>
          </a:xfrm>
          <a:custGeom>
            <a:avLst/>
            <a:gdLst/>
            <a:ahLst/>
            <a:cxnLst/>
            <a:rect l="l" t="t" r="r" b="b"/>
            <a:pathLst>
              <a:path w="2488565" h="420369">
                <a:moveTo>
                  <a:pt x="2276149" y="0"/>
                </a:moveTo>
                <a:lnTo>
                  <a:pt x="0" y="0"/>
                </a:lnTo>
                <a:lnTo>
                  <a:pt x="0" y="420329"/>
                </a:lnTo>
                <a:lnTo>
                  <a:pt x="2276149" y="420329"/>
                </a:lnTo>
                <a:lnTo>
                  <a:pt x="2324594" y="414752"/>
                </a:lnTo>
                <a:lnTo>
                  <a:pt x="2369149" y="398881"/>
                </a:lnTo>
                <a:lnTo>
                  <a:pt x="2408515" y="374002"/>
                </a:lnTo>
                <a:lnTo>
                  <a:pt x="2441395" y="341404"/>
                </a:lnTo>
                <a:lnTo>
                  <a:pt x="2466488" y="302374"/>
                </a:lnTo>
                <a:lnTo>
                  <a:pt x="2482496" y="258199"/>
                </a:lnTo>
                <a:lnTo>
                  <a:pt x="2488121" y="210160"/>
                </a:lnTo>
                <a:lnTo>
                  <a:pt x="2482498" y="162129"/>
                </a:lnTo>
                <a:lnTo>
                  <a:pt x="2466492" y="117955"/>
                </a:lnTo>
                <a:lnTo>
                  <a:pt x="2441401" y="78925"/>
                </a:lnTo>
                <a:lnTo>
                  <a:pt x="2408524" y="46326"/>
                </a:lnTo>
                <a:lnTo>
                  <a:pt x="2369158" y="21448"/>
                </a:lnTo>
                <a:lnTo>
                  <a:pt x="2324601" y="5576"/>
                </a:lnTo>
                <a:lnTo>
                  <a:pt x="2276149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231613" y="1124164"/>
            <a:ext cx="2045970" cy="3013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1">
              <a:spcBef>
                <a:spcPts val="130"/>
              </a:spcBef>
            </a:pPr>
            <a:r>
              <a:rPr sz="1850" b="1" spc="35" dirty="0">
                <a:solidFill>
                  <a:srgbClr val="FFFFFF"/>
                </a:solidFill>
                <a:latin typeface="Calibri"/>
                <a:cs typeface="Calibri"/>
              </a:rPr>
              <a:t>LECTURE</a:t>
            </a: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40" dirty="0">
                <a:solidFill>
                  <a:srgbClr val="FFFFFF"/>
                </a:solidFill>
                <a:latin typeface="Calibri"/>
                <a:cs typeface="Calibri"/>
              </a:rPr>
              <a:t>MEETINGS</a:t>
            </a:r>
            <a:endParaRPr sz="1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64326" y="7121945"/>
            <a:ext cx="3600000" cy="23292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6496" y="7121945"/>
            <a:ext cx="3600000" cy="234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64326" y="4653644"/>
            <a:ext cx="3600000" cy="2340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6496" y="4653644"/>
            <a:ext cx="3600000" cy="2340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64326" y="2186265"/>
            <a:ext cx="3600000" cy="2340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6496" y="2186265"/>
            <a:ext cx="3600000" cy="2340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" y="10403598"/>
            <a:ext cx="7560309" cy="288925"/>
          </a:xfrm>
          <a:custGeom>
            <a:avLst/>
            <a:gdLst/>
            <a:ahLst/>
            <a:cxnLst/>
            <a:rect l="l" t="t" r="r" b="b"/>
            <a:pathLst>
              <a:path w="7560309" h="288925">
                <a:moveTo>
                  <a:pt x="0" y="288403"/>
                </a:moveTo>
                <a:lnTo>
                  <a:pt x="7559999" y="288403"/>
                </a:lnTo>
                <a:lnTo>
                  <a:pt x="7559999" y="0"/>
                </a:lnTo>
                <a:lnTo>
                  <a:pt x="0" y="0"/>
                </a:lnTo>
                <a:lnTo>
                  <a:pt x="0" y="288403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49498" y="10403598"/>
            <a:ext cx="2179320" cy="288925"/>
          </a:xfrm>
          <a:custGeom>
            <a:avLst/>
            <a:gdLst/>
            <a:ahLst/>
            <a:cxnLst/>
            <a:rect l="l" t="t" r="r" b="b"/>
            <a:pathLst>
              <a:path w="2179320" h="288925">
                <a:moveTo>
                  <a:pt x="2178716" y="0"/>
                </a:moveTo>
                <a:lnTo>
                  <a:pt x="1240045" y="0"/>
                </a:lnTo>
                <a:lnTo>
                  <a:pt x="0" y="288403"/>
                </a:lnTo>
                <a:lnTo>
                  <a:pt x="1693480" y="288403"/>
                </a:lnTo>
                <a:lnTo>
                  <a:pt x="2178716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442979" y="10403598"/>
            <a:ext cx="4117340" cy="288925"/>
          </a:xfrm>
          <a:custGeom>
            <a:avLst/>
            <a:gdLst/>
            <a:ahLst/>
            <a:cxnLst/>
            <a:rect l="l" t="t" r="r" b="b"/>
            <a:pathLst>
              <a:path w="4117340" h="288925">
                <a:moveTo>
                  <a:pt x="4117020" y="0"/>
                </a:moveTo>
                <a:lnTo>
                  <a:pt x="485235" y="0"/>
                </a:lnTo>
                <a:lnTo>
                  <a:pt x="0" y="288403"/>
                </a:lnTo>
                <a:lnTo>
                  <a:pt x="4117020" y="288403"/>
                </a:lnTo>
                <a:lnTo>
                  <a:pt x="4117020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-1136" y="10229693"/>
            <a:ext cx="7103745" cy="108585"/>
          </a:xfrm>
          <a:custGeom>
            <a:avLst/>
            <a:gdLst/>
            <a:ahLst/>
            <a:cxnLst/>
            <a:rect l="l" t="t" r="r" b="b"/>
            <a:pathLst>
              <a:path w="7103745" h="108584">
                <a:moveTo>
                  <a:pt x="6953187" y="0"/>
                </a:moveTo>
                <a:lnTo>
                  <a:pt x="0" y="0"/>
                </a:lnTo>
                <a:lnTo>
                  <a:pt x="0" y="108572"/>
                </a:lnTo>
                <a:lnTo>
                  <a:pt x="7103549" y="108572"/>
                </a:lnTo>
                <a:lnTo>
                  <a:pt x="7091734" y="66308"/>
                </a:lnTo>
                <a:lnTo>
                  <a:pt x="7059512" y="31797"/>
                </a:lnTo>
                <a:lnTo>
                  <a:pt x="7011719" y="8531"/>
                </a:lnTo>
                <a:lnTo>
                  <a:pt x="695318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27415" y="398385"/>
            <a:ext cx="4524375" cy="471805"/>
          </a:xfrm>
          <a:custGeom>
            <a:avLst/>
            <a:gdLst/>
            <a:ahLst/>
            <a:cxnLst/>
            <a:rect l="l" t="t" r="r" b="b"/>
            <a:pathLst>
              <a:path w="4524375" h="471805">
                <a:moveTo>
                  <a:pt x="0" y="471622"/>
                </a:moveTo>
                <a:lnTo>
                  <a:pt x="4523831" y="471622"/>
                </a:lnTo>
                <a:lnTo>
                  <a:pt x="4523831" y="0"/>
                </a:lnTo>
                <a:lnTo>
                  <a:pt x="0" y="0"/>
                </a:lnTo>
                <a:lnTo>
                  <a:pt x="0" y="471622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0001" y="0"/>
            <a:ext cx="7371715" cy="1057910"/>
          </a:xfrm>
          <a:custGeom>
            <a:avLst/>
            <a:gdLst/>
            <a:ahLst/>
            <a:cxnLst/>
            <a:rect l="l" t="t" r="r" b="b"/>
            <a:pathLst>
              <a:path w="7371715" h="1057910">
                <a:moveTo>
                  <a:pt x="7371245" y="0"/>
                </a:moveTo>
                <a:lnTo>
                  <a:pt x="0" y="0"/>
                </a:lnTo>
                <a:lnTo>
                  <a:pt x="0" y="1057291"/>
                </a:lnTo>
                <a:lnTo>
                  <a:pt x="2564780" y="1057291"/>
                </a:lnTo>
                <a:lnTo>
                  <a:pt x="2615145" y="1056674"/>
                </a:lnTo>
                <a:lnTo>
                  <a:pt x="2665359" y="1054829"/>
                </a:lnTo>
                <a:lnTo>
                  <a:pt x="2715383" y="1051763"/>
                </a:lnTo>
                <a:lnTo>
                  <a:pt x="2765176" y="1047485"/>
                </a:lnTo>
                <a:lnTo>
                  <a:pt x="2814701" y="1042001"/>
                </a:lnTo>
                <a:lnTo>
                  <a:pt x="2863918" y="1035321"/>
                </a:lnTo>
                <a:lnTo>
                  <a:pt x="2912787" y="1027451"/>
                </a:lnTo>
                <a:lnTo>
                  <a:pt x="2961269" y="1018400"/>
                </a:lnTo>
                <a:lnTo>
                  <a:pt x="3009325" y="1008175"/>
                </a:lnTo>
                <a:lnTo>
                  <a:pt x="3056916" y="996785"/>
                </a:lnTo>
                <a:lnTo>
                  <a:pt x="3104002" y="984237"/>
                </a:lnTo>
                <a:lnTo>
                  <a:pt x="3150545" y="970539"/>
                </a:lnTo>
                <a:lnTo>
                  <a:pt x="3196504" y="955699"/>
                </a:lnTo>
                <a:lnTo>
                  <a:pt x="3241842" y="939724"/>
                </a:lnTo>
                <a:lnTo>
                  <a:pt x="3286518" y="922623"/>
                </a:lnTo>
                <a:lnTo>
                  <a:pt x="3330493" y="904403"/>
                </a:lnTo>
                <a:lnTo>
                  <a:pt x="3743885" y="726437"/>
                </a:lnTo>
                <a:lnTo>
                  <a:pt x="3789326" y="707465"/>
                </a:lnTo>
                <a:lnTo>
                  <a:pt x="3835353" y="689418"/>
                </a:lnTo>
                <a:lnTo>
                  <a:pt x="3881941" y="672301"/>
                </a:lnTo>
                <a:lnTo>
                  <a:pt x="3929064" y="656120"/>
                </a:lnTo>
                <a:lnTo>
                  <a:pt x="3976696" y="640879"/>
                </a:lnTo>
                <a:lnTo>
                  <a:pt x="4024810" y="626583"/>
                </a:lnTo>
                <a:lnTo>
                  <a:pt x="4073380" y="613239"/>
                </a:lnTo>
                <a:lnTo>
                  <a:pt x="4122382" y="600850"/>
                </a:lnTo>
                <a:lnTo>
                  <a:pt x="4171788" y="589423"/>
                </a:lnTo>
                <a:lnTo>
                  <a:pt x="4221573" y="578962"/>
                </a:lnTo>
                <a:lnTo>
                  <a:pt x="4271710" y="569473"/>
                </a:lnTo>
                <a:lnTo>
                  <a:pt x="4322175" y="560960"/>
                </a:lnTo>
                <a:lnTo>
                  <a:pt x="4372940" y="553430"/>
                </a:lnTo>
                <a:lnTo>
                  <a:pt x="4423980" y="546887"/>
                </a:lnTo>
                <a:lnTo>
                  <a:pt x="4475269" y="541336"/>
                </a:lnTo>
                <a:lnTo>
                  <a:pt x="4526780" y="536783"/>
                </a:lnTo>
                <a:lnTo>
                  <a:pt x="4578489" y="533232"/>
                </a:lnTo>
                <a:lnTo>
                  <a:pt x="4630369" y="530690"/>
                </a:lnTo>
                <a:lnTo>
                  <a:pt x="4682393" y="529161"/>
                </a:lnTo>
                <a:lnTo>
                  <a:pt x="7371245" y="528650"/>
                </a:lnTo>
                <a:lnTo>
                  <a:pt x="7371245" y="0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233663" y="2"/>
            <a:ext cx="3314700" cy="814705"/>
          </a:xfrm>
          <a:custGeom>
            <a:avLst/>
            <a:gdLst/>
            <a:ahLst/>
            <a:cxnLst/>
            <a:rect l="l" t="t" r="r" b="b"/>
            <a:pathLst>
              <a:path w="3314700" h="814705">
                <a:moveTo>
                  <a:pt x="1466841" y="0"/>
                </a:moveTo>
                <a:lnTo>
                  <a:pt x="0" y="0"/>
                </a:lnTo>
                <a:lnTo>
                  <a:pt x="1403633" y="814421"/>
                </a:lnTo>
                <a:lnTo>
                  <a:pt x="1603245" y="726437"/>
                </a:lnTo>
                <a:lnTo>
                  <a:pt x="1647630" y="707465"/>
                </a:lnTo>
                <a:lnTo>
                  <a:pt x="1692589" y="689418"/>
                </a:lnTo>
                <a:lnTo>
                  <a:pt x="1738094" y="672301"/>
                </a:lnTo>
                <a:lnTo>
                  <a:pt x="1784122" y="656120"/>
                </a:lnTo>
                <a:lnTo>
                  <a:pt x="1830647" y="640879"/>
                </a:lnTo>
                <a:lnTo>
                  <a:pt x="1877643" y="626583"/>
                </a:lnTo>
                <a:lnTo>
                  <a:pt x="1925085" y="613239"/>
                </a:lnTo>
                <a:lnTo>
                  <a:pt x="1972948" y="600850"/>
                </a:lnTo>
                <a:lnTo>
                  <a:pt x="2021207" y="589423"/>
                </a:lnTo>
                <a:lnTo>
                  <a:pt x="2069835" y="578962"/>
                </a:lnTo>
                <a:lnTo>
                  <a:pt x="2118807" y="569473"/>
                </a:lnTo>
                <a:lnTo>
                  <a:pt x="2168099" y="560960"/>
                </a:lnTo>
                <a:lnTo>
                  <a:pt x="2217685" y="553430"/>
                </a:lnTo>
                <a:lnTo>
                  <a:pt x="2267539" y="546887"/>
                </a:lnTo>
                <a:lnTo>
                  <a:pt x="2317637" y="541336"/>
                </a:lnTo>
                <a:lnTo>
                  <a:pt x="2367952" y="536783"/>
                </a:lnTo>
                <a:lnTo>
                  <a:pt x="2418459" y="533232"/>
                </a:lnTo>
                <a:lnTo>
                  <a:pt x="2469134" y="530690"/>
                </a:lnTo>
                <a:lnTo>
                  <a:pt x="2519950" y="529161"/>
                </a:lnTo>
                <a:lnTo>
                  <a:pt x="2570882" y="528650"/>
                </a:lnTo>
                <a:lnTo>
                  <a:pt x="3314252" y="528650"/>
                </a:lnTo>
                <a:lnTo>
                  <a:pt x="1466841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685198" y="870007"/>
            <a:ext cx="826135" cy="187325"/>
          </a:xfrm>
          <a:custGeom>
            <a:avLst/>
            <a:gdLst/>
            <a:ahLst/>
            <a:cxnLst/>
            <a:rect l="l" t="t" r="r" b="b"/>
            <a:pathLst>
              <a:path w="826135" h="187325">
                <a:moveTo>
                  <a:pt x="825991" y="0"/>
                </a:moveTo>
                <a:lnTo>
                  <a:pt x="747898" y="34408"/>
                </a:lnTo>
                <a:lnTo>
                  <a:pt x="702059" y="53800"/>
                </a:lnTo>
                <a:lnTo>
                  <a:pt x="655444" y="71920"/>
                </a:lnTo>
                <a:lnTo>
                  <a:pt x="608100" y="88757"/>
                </a:lnTo>
                <a:lnTo>
                  <a:pt x="560073" y="104302"/>
                </a:lnTo>
                <a:lnTo>
                  <a:pt x="511409" y="118545"/>
                </a:lnTo>
                <a:lnTo>
                  <a:pt x="462155" y="131477"/>
                </a:lnTo>
                <a:lnTo>
                  <a:pt x="412358" y="143088"/>
                </a:lnTo>
                <a:lnTo>
                  <a:pt x="362064" y="153369"/>
                </a:lnTo>
                <a:lnTo>
                  <a:pt x="311319" y="162310"/>
                </a:lnTo>
                <a:lnTo>
                  <a:pt x="260171" y="169901"/>
                </a:lnTo>
                <a:lnTo>
                  <a:pt x="208665" y="176134"/>
                </a:lnTo>
                <a:lnTo>
                  <a:pt x="156849" y="180998"/>
                </a:lnTo>
                <a:lnTo>
                  <a:pt x="104768" y="184485"/>
                </a:lnTo>
                <a:lnTo>
                  <a:pt x="52469" y="186583"/>
                </a:lnTo>
                <a:lnTo>
                  <a:pt x="0" y="187285"/>
                </a:lnTo>
                <a:lnTo>
                  <a:pt x="52470" y="186583"/>
                </a:lnTo>
                <a:lnTo>
                  <a:pt x="104769" y="184485"/>
                </a:lnTo>
                <a:lnTo>
                  <a:pt x="156851" y="180998"/>
                </a:lnTo>
                <a:lnTo>
                  <a:pt x="208669" y="176134"/>
                </a:lnTo>
                <a:lnTo>
                  <a:pt x="260177" y="169901"/>
                </a:lnTo>
                <a:lnTo>
                  <a:pt x="311327" y="162309"/>
                </a:lnTo>
                <a:lnTo>
                  <a:pt x="362075" y="153368"/>
                </a:lnTo>
                <a:lnTo>
                  <a:pt x="412372" y="143087"/>
                </a:lnTo>
                <a:lnTo>
                  <a:pt x="462173" y="131475"/>
                </a:lnTo>
                <a:lnTo>
                  <a:pt x="511431" y="118542"/>
                </a:lnTo>
                <a:lnTo>
                  <a:pt x="560099" y="104298"/>
                </a:lnTo>
                <a:lnTo>
                  <a:pt x="608131" y="88752"/>
                </a:lnTo>
                <a:lnTo>
                  <a:pt x="655480" y="71913"/>
                </a:lnTo>
                <a:lnTo>
                  <a:pt x="702100" y="53792"/>
                </a:lnTo>
                <a:lnTo>
                  <a:pt x="747945" y="34397"/>
                </a:lnTo>
                <a:lnTo>
                  <a:pt x="825991" y="0"/>
                </a:lnTo>
                <a:close/>
              </a:path>
            </a:pathLst>
          </a:custGeom>
          <a:solidFill>
            <a:srgbClr val="D28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06" y="0"/>
            <a:ext cx="3629660" cy="1057910"/>
          </a:xfrm>
          <a:custGeom>
            <a:avLst/>
            <a:gdLst/>
            <a:ahLst/>
            <a:cxnLst/>
            <a:rect l="l" t="t" r="r" b="b"/>
            <a:pathLst>
              <a:path w="3629660" h="1057910">
                <a:moveTo>
                  <a:pt x="2155827" y="0"/>
                </a:moveTo>
                <a:lnTo>
                  <a:pt x="0" y="0"/>
                </a:lnTo>
                <a:lnTo>
                  <a:pt x="0" y="1057291"/>
                </a:lnTo>
                <a:lnTo>
                  <a:pt x="2629825" y="1057291"/>
                </a:lnTo>
                <a:lnTo>
                  <a:pt x="2681467" y="1056674"/>
                </a:lnTo>
                <a:lnTo>
                  <a:pt x="2732955" y="1054829"/>
                </a:lnTo>
                <a:lnTo>
                  <a:pt x="2784247" y="1051763"/>
                </a:lnTo>
                <a:lnTo>
                  <a:pt x="2835303" y="1047485"/>
                </a:lnTo>
                <a:lnTo>
                  <a:pt x="2886084" y="1042001"/>
                </a:lnTo>
                <a:lnTo>
                  <a:pt x="2936548" y="1035321"/>
                </a:lnTo>
                <a:lnTo>
                  <a:pt x="2986657" y="1027451"/>
                </a:lnTo>
                <a:lnTo>
                  <a:pt x="3036369" y="1018400"/>
                </a:lnTo>
                <a:lnTo>
                  <a:pt x="3085644" y="1008175"/>
                </a:lnTo>
                <a:lnTo>
                  <a:pt x="3134441" y="996785"/>
                </a:lnTo>
                <a:lnTo>
                  <a:pt x="3182722" y="984237"/>
                </a:lnTo>
                <a:lnTo>
                  <a:pt x="3230445" y="970539"/>
                </a:lnTo>
                <a:lnTo>
                  <a:pt x="3277570" y="955699"/>
                </a:lnTo>
                <a:lnTo>
                  <a:pt x="3324057" y="939724"/>
                </a:lnTo>
                <a:lnTo>
                  <a:pt x="3369866" y="922623"/>
                </a:lnTo>
                <a:lnTo>
                  <a:pt x="3414956" y="904403"/>
                </a:lnTo>
                <a:lnTo>
                  <a:pt x="3629290" y="814421"/>
                </a:lnTo>
                <a:lnTo>
                  <a:pt x="2155827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08" y="465289"/>
            <a:ext cx="7558405" cy="614680"/>
          </a:xfrm>
          <a:custGeom>
            <a:avLst/>
            <a:gdLst/>
            <a:ahLst/>
            <a:cxnLst/>
            <a:rect l="l" t="t" r="r" b="b"/>
            <a:pathLst>
              <a:path w="7558405" h="614680">
                <a:moveTo>
                  <a:pt x="7558186" y="0"/>
                </a:moveTo>
                <a:lnTo>
                  <a:pt x="4749631" y="0"/>
                </a:lnTo>
                <a:lnTo>
                  <a:pt x="4698708" y="463"/>
                </a:lnTo>
                <a:lnTo>
                  <a:pt x="4647896" y="1850"/>
                </a:lnTo>
                <a:lnTo>
                  <a:pt x="4597215" y="4157"/>
                </a:lnTo>
                <a:lnTo>
                  <a:pt x="4546691" y="7379"/>
                </a:lnTo>
                <a:lnTo>
                  <a:pt x="4496344" y="11511"/>
                </a:lnTo>
                <a:lnTo>
                  <a:pt x="4446199" y="16549"/>
                </a:lnTo>
                <a:lnTo>
                  <a:pt x="4396279" y="22488"/>
                </a:lnTo>
                <a:lnTo>
                  <a:pt x="4346607" y="29325"/>
                </a:lnTo>
                <a:lnTo>
                  <a:pt x="4297204" y="37054"/>
                </a:lnTo>
                <a:lnTo>
                  <a:pt x="4248096" y="45671"/>
                </a:lnTo>
                <a:lnTo>
                  <a:pt x="4199304" y="55171"/>
                </a:lnTo>
                <a:lnTo>
                  <a:pt x="4150851" y="65551"/>
                </a:lnTo>
                <a:lnTo>
                  <a:pt x="4102762" y="76805"/>
                </a:lnTo>
                <a:lnTo>
                  <a:pt x="4055058" y="88930"/>
                </a:lnTo>
                <a:lnTo>
                  <a:pt x="4007762" y="101920"/>
                </a:lnTo>
                <a:lnTo>
                  <a:pt x="3960898" y="115771"/>
                </a:lnTo>
                <a:lnTo>
                  <a:pt x="3914489" y="130479"/>
                </a:lnTo>
                <a:lnTo>
                  <a:pt x="3868557" y="146039"/>
                </a:lnTo>
                <a:lnTo>
                  <a:pt x="3823031" y="162483"/>
                </a:lnTo>
                <a:lnTo>
                  <a:pt x="3778220" y="179697"/>
                </a:lnTo>
                <a:lnTo>
                  <a:pt x="3733859" y="197787"/>
                </a:lnTo>
                <a:lnTo>
                  <a:pt x="3309980" y="375759"/>
                </a:lnTo>
                <a:lnTo>
                  <a:pt x="3264890" y="393979"/>
                </a:lnTo>
                <a:lnTo>
                  <a:pt x="3219082" y="411079"/>
                </a:lnTo>
                <a:lnTo>
                  <a:pt x="3172595" y="427053"/>
                </a:lnTo>
                <a:lnTo>
                  <a:pt x="3125470" y="441893"/>
                </a:lnTo>
                <a:lnTo>
                  <a:pt x="3077747" y="455591"/>
                </a:lnTo>
                <a:lnTo>
                  <a:pt x="3029467" y="468138"/>
                </a:lnTo>
                <a:lnTo>
                  <a:pt x="2980669" y="479528"/>
                </a:lnTo>
                <a:lnTo>
                  <a:pt x="2931394" y="489752"/>
                </a:lnTo>
                <a:lnTo>
                  <a:pt x="2881683" y="498803"/>
                </a:lnTo>
                <a:lnTo>
                  <a:pt x="2831574" y="506672"/>
                </a:lnTo>
                <a:lnTo>
                  <a:pt x="2781110" y="513352"/>
                </a:lnTo>
                <a:lnTo>
                  <a:pt x="2730329" y="518835"/>
                </a:lnTo>
                <a:lnTo>
                  <a:pt x="2679272" y="523113"/>
                </a:lnTo>
                <a:lnTo>
                  <a:pt x="2627980" y="526179"/>
                </a:lnTo>
                <a:lnTo>
                  <a:pt x="2576492" y="528024"/>
                </a:lnTo>
                <a:lnTo>
                  <a:pt x="2524850" y="528641"/>
                </a:lnTo>
                <a:lnTo>
                  <a:pt x="0" y="528641"/>
                </a:lnTo>
                <a:lnTo>
                  <a:pt x="0" y="614321"/>
                </a:lnTo>
                <a:lnTo>
                  <a:pt x="2629825" y="614321"/>
                </a:lnTo>
                <a:lnTo>
                  <a:pt x="2681467" y="613705"/>
                </a:lnTo>
                <a:lnTo>
                  <a:pt x="2732955" y="611859"/>
                </a:lnTo>
                <a:lnTo>
                  <a:pt x="2784247" y="608794"/>
                </a:lnTo>
                <a:lnTo>
                  <a:pt x="2835303" y="604516"/>
                </a:lnTo>
                <a:lnTo>
                  <a:pt x="2886084" y="599032"/>
                </a:lnTo>
                <a:lnTo>
                  <a:pt x="2936548" y="592352"/>
                </a:lnTo>
                <a:lnTo>
                  <a:pt x="2986657" y="584483"/>
                </a:lnTo>
                <a:lnTo>
                  <a:pt x="3036369" y="575433"/>
                </a:lnTo>
                <a:lnTo>
                  <a:pt x="3085644" y="565208"/>
                </a:lnTo>
                <a:lnTo>
                  <a:pt x="3134441" y="553819"/>
                </a:lnTo>
                <a:lnTo>
                  <a:pt x="3182722" y="541271"/>
                </a:lnTo>
                <a:lnTo>
                  <a:pt x="3230445" y="527574"/>
                </a:lnTo>
                <a:lnTo>
                  <a:pt x="3277570" y="512734"/>
                </a:lnTo>
                <a:lnTo>
                  <a:pt x="3324057" y="496760"/>
                </a:lnTo>
                <a:lnTo>
                  <a:pt x="3369866" y="479659"/>
                </a:lnTo>
                <a:lnTo>
                  <a:pt x="3414956" y="461440"/>
                </a:lnTo>
                <a:lnTo>
                  <a:pt x="3838835" y="283467"/>
                </a:lnTo>
                <a:lnTo>
                  <a:pt x="3883195" y="265377"/>
                </a:lnTo>
                <a:lnTo>
                  <a:pt x="3928102" y="248126"/>
                </a:lnTo>
                <a:lnTo>
                  <a:pt x="3973533" y="231718"/>
                </a:lnTo>
                <a:lnTo>
                  <a:pt x="4019465" y="216158"/>
                </a:lnTo>
                <a:lnTo>
                  <a:pt x="4065874" y="201450"/>
                </a:lnTo>
                <a:lnTo>
                  <a:pt x="4112738" y="187598"/>
                </a:lnTo>
                <a:lnTo>
                  <a:pt x="4160033" y="174608"/>
                </a:lnTo>
                <a:lnTo>
                  <a:pt x="4207737" y="162483"/>
                </a:lnTo>
                <a:lnTo>
                  <a:pt x="4255827" y="151228"/>
                </a:lnTo>
                <a:lnTo>
                  <a:pt x="4304280" y="140848"/>
                </a:lnTo>
                <a:lnTo>
                  <a:pt x="4353072" y="131347"/>
                </a:lnTo>
                <a:lnTo>
                  <a:pt x="4402180" y="122729"/>
                </a:lnTo>
                <a:lnTo>
                  <a:pt x="4451583" y="115000"/>
                </a:lnTo>
                <a:lnTo>
                  <a:pt x="4501255" y="108163"/>
                </a:lnTo>
                <a:lnTo>
                  <a:pt x="4551176" y="102223"/>
                </a:lnTo>
                <a:lnTo>
                  <a:pt x="4601320" y="97185"/>
                </a:lnTo>
                <a:lnTo>
                  <a:pt x="4651667" y="93052"/>
                </a:lnTo>
                <a:lnTo>
                  <a:pt x="4702192" y="89830"/>
                </a:lnTo>
                <a:lnTo>
                  <a:pt x="4752872" y="87523"/>
                </a:lnTo>
                <a:lnTo>
                  <a:pt x="4803685" y="86136"/>
                </a:lnTo>
                <a:lnTo>
                  <a:pt x="7558186" y="85672"/>
                </a:lnTo>
                <a:lnTo>
                  <a:pt x="7558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934061" y="-3221413"/>
            <a:ext cx="5318760" cy="999633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1">
              <a:spcBef>
                <a:spcPts val="1575"/>
              </a:spcBef>
            </a:pP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 BRANCH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WIRC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55" dirty="0">
                <a:solidFill>
                  <a:srgbClr val="FFFFFF"/>
                </a:solidFill>
                <a:latin typeface="Calibri"/>
                <a:cs typeface="Calibri"/>
              </a:rPr>
              <a:t>ICAI</a:t>
            </a:r>
            <a:r>
              <a:rPr sz="2250" b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</a:t>
            </a:r>
            <a:endParaRPr sz="2250">
              <a:latin typeface="Calibri"/>
              <a:cs typeface="Calibri"/>
            </a:endParaRPr>
          </a:p>
          <a:p>
            <a:pPr marL="2672162">
              <a:spcBef>
                <a:spcPts val="1260"/>
              </a:spcBef>
            </a:pP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sz="18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45" dirty="0">
                <a:solidFill>
                  <a:srgbClr val="FFFFFF"/>
                </a:solidFill>
                <a:latin typeface="Calibri"/>
                <a:cs typeface="Calibri"/>
              </a:rPr>
              <a:t>REPORT-2019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655644" y="1003981"/>
            <a:ext cx="2608580" cy="909864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1" marR="5080">
              <a:lnSpc>
                <a:spcPts val="1380"/>
              </a:lnSpc>
              <a:spcBef>
                <a:spcPts val="195"/>
              </a:spcBef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6. SEMINAR ON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GST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ANNUL RETURN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9C</a:t>
            </a:r>
            <a:r>
              <a:rPr sz="1200" b="1" spc="-11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CA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DHRUVANK 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PARIKH</a:t>
            </a:r>
            <a:endParaRPr sz="1200">
              <a:latin typeface="Calibri"/>
              <a:cs typeface="Calibri"/>
            </a:endParaRPr>
          </a:p>
          <a:p>
            <a:pPr marL="46991">
              <a:lnSpc>
                <a:spcPts val="1315"/>
              </a:lnSpc>
            </a:pPr>
            <a:r>
              <a:rPr sz="1200" b="1" spc="-35" dirty="0">
                <a:solidFill>
                  <a:srgbClr val="231F20"/>
                </a:solidFill>
                <a:latin typeface="Calibri"/>
                <a:cs typeface="Calibri"/>
              </a:rPr>
              <a:t>DATE 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2ND </a:t>
            </a:r>
            <a:r>
              <a:rPr sz="1200" b="1" spc="-35" dirty="0">
                <a:solidFill>
                  <a:srgbClr val="231F20"/>
                </a:solidFill>
                <a:latin typeface="Calibri"/>
                <a:cs typeface="Calibri"/>
              </a:rPr>
              <a:t>MAY</a:t>
            </a:r>
            <a:r>
              <a:rPr sz="12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2019</a:t>
            </a:r>
            <a:endParaRPr sz="1200">
              <a:latin typeface="Calibri"/>
              <a:cs typeface="Calibri"/>
            </a:endParaRPr>
          </a:p>
          <a:p>
            <a:pPr marL="46991">
              <a:lnSpc>
                <a:spcPts val="1380"/>
              </a:lnSpc>
            </a:pP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CPE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6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HOURS</a:t>
            </a:r>
            <a:endParaRPr sz="1200">
              <a:latin typeface="Calibri"/>
              <a:cs typeface="Calibri"/>
            </a:endParaRPr>
          </a:p>
          <a:p>
            <a:pPr marL="12701">
              <a:lnSpc>
                <a:spcPts val="1410"/>
              </a:lnSpc>
            </a:pP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NO.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PARTICIPANTS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r>
              <a:rPr sz="1200" b="1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82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66608" y="2273097"/>
            <a:ext cx="3399790" cy="2166620"/>
          </a:xfrm>
          <a:custGeom>
            <a:avLst/>
            <a:gdLst/>
            <a:ahLst/>
            <a:cxnLst/>
            <a:rect l="l" t="t" r="r" b="b"/>
            <a:pathLst>
              <a:path w="3399790" h="2166620">
                <a:moveTo>
                  <a:pt x="124801" y="0"/>
                </a:moveTo>
                <a:lnTo>
                  <a:pt x="3274970" y="0"/>
                </a:lnTo>
                <a:lnTo>
                  <a:pt x="3323428" y="10816"/>
                </a:lnTo>
                <a:lnTo>
                  <a:pt x="3363111" y="40266"/>
                </a:lnTo>
                <a:lnTo>
                  <a:pt x="3389924" y="83851"/>
                </a:lnTo>
                <a:lnTo>
                  <a:pt x="3399772" y="137073"/>
                </a:lnTo>
                <a:lnTo>
                  <a:pt x="3399772" y="2029255"/>
                </a:lnTo>
                <a:lnTo>
                  <a:pt x="3389924" y="2082479"/>
                </a:lnTo>
                <a:lnTo>
                  <a:pt x="3363110" y="2126065"/>
                </a:lnTo>
                <a:lnTo>
                  <a:pt x="3323427" y="2155516"/>
                </a:lnTo>
                <a:lnTo>
                  <a:pt x="3274970" y="2166332"/>
                </a:lnTo>
                <a:lnTo>
                  <a:pt x="124801" y="2166332"/>
                </a:lnTo>
                <a:lnTo>
                  <a:pt x="76343" y="2155517"/>
                </a:lnTo>
                <a:lnTo>
                  <a:pt x="36660" y="2126067"/>
                </a:lnTo>
                <a:lnTo>
                  <a:pt x="9847" y="2082481"/>
                </a:lnTo>
                <a:lnTo>
                  <a:pt x="0" y="2029255"/>
                </a:lnTo>
                <a:lnTo>
                  <a:pt x="0" y="137073"/>
                </a:lnTo>
                <a:lnTo>
                  <a:pt x="9847" y="83850"/>
                </a:lnTo>
                <a:lnTo>
                  <a:pt x="36659" y="40265"/>
                </a:lnTo>
                <a:lnTo>
                  <a:pt x="76341" y="10815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964442" y="2273097"/>
            <a:ext cx="3399790" cy="2166620"/>
          </a:xfrm>
          <a:custGeom>
            <a:avLst/>
            <a:gdLst/>
            <a:ahLst/>
            <a:cxnLst/>
            <a:rect l="l" t="t" r="r" b="b"/>
            <a:pathLst>
              <a:path w="3399790" h="2166620">
                <a:moveTo>
                  <a:pt x="124801" y="0"/>
                </a:moveTo>
                <a:lnTo>
                  <a:pt x="3274970" y="0"/>
                </a:lnTo>
                <a:lnTo>
                  <a:pt x="3323428" y="10816"/>
                </a:lnTo>
                <a:lnTo>
                  <a:pt x="3363111" y="40266"/>
                </a:lnTo>
                <a:lnTo>
                  <a:pt x="3389924" y="83851"/>
                </a:lnTo>
                <a:lnTo>
                  <a:pt x="3399772" y="137073"/>
                </a:lnTo>
                <a:lnTo>
                  <a:pt x="3399772" y="2029255"/>
                </a:lnTo>
                <a:lnTo>
                  <a:pt x="3389924" y="2082479"/>
                </a:lnTo>
                <a:lnTo>
                  <a:pt x="3363110" y="2126065"/>
                </a:lnTo>
                <a:lnTo>
                  <a:pt x="3323427" y="2155516"/>
                </a:lnTo>
                <a:lnTo>
                  <a:pt x="3274970" y="2166332"/>
                </a:lnTo>
                <a:lnTo>
                  <a:pt x="124801" y="2166332"/>
                </a:lnTo>
                <a:lnTo>
                  <a:pt x="76343" y="2155517"/>
                </a:lnTo>
                <a:lnTo>
                  <a:pt x="36660" y="2126067"/>
                </a:lnTo>
                <a:lnTo>
                  <a:pt x="9847" y="2082481"/>
                </a:lnTo>
                <a:lnTo>
                  <a:pt x="0" y="2029255"/>
                </a:lnTo>
                <a:lnTo>
                  <a:pt x="0" y="137073"/>
                </a:lnTo>
                <a:lnTo>
                  <a:pt x="9847" y="83850"/>
                </a:lnTo>
                <a:lnTo>
                  <a:pt x="36659" y="40265"/>
                </a:lnTo>
                <a:lnTo>
                  <a:pt x="76341" y="10815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66608" y="4740480"/>
            <a:ext cx="3399790" cy="2166620"/>
          </a:xfrm>
          <a:custGeom>
            <a:avLst/>
            <a:gdLst/>
            <a:ahLst/>
            <a:cxnLst/>
            <a:rect l="l" t="t" r="r" b="b"/>
            <a:pathLst>
              <a:path w="3399790" h="2166620">
                <a:moveTo>
                  <a:pt x="124801" y="0"/>
                </a:moveTo>
                <a:lnTo>
                  <a:pt x="3274970" y="0"/>
                </a:lnTo>
                <a:lnTo>
                  <a:pt x="3323428" y="10816"/>
                </a:lnTo>
                <a:lnTo>
                  <a:pt x="3363111" y="40266"/>
                </a:lnTo>
                <a:lnTo>
                  <a:pt x="3389924" y="83851"/>
                </a:lnTo>
                <a:lnTo>
                  <a:pt x="3399772" y="137073"/>
                </a:lnTo>
                <a:lnTo>
                  <a:pt x="3399772" y="2029255"/>
                </a:lnTo>
                <a:lnTo>
                  <a:pt x="3389924" y="2082479"/>
                </a:lnTo>
                <a:lnTo>
                  <a:pt x="3363110" y="2126065"/>
                </a:lnTo>
                <a:lnTo>
                  <a:pt x="3323427" y="2155515"/>
                </a:lnTo>
                <a:lnTo>
                  <a:pt x="3274970" y="2166331"/>
                </a:lnTo>
                <a:lnTo>
                  <a:pt x="124801" y="2166331"/>
                </a:lnTo>
                <a:lnTo>
                  <a:pt x="76343" y="2155515"/>
                </a:lnTo>
                <a:lnTo>
                  <a:pt x="36660" y="2126066"/>
                </a:lnTo>
                <a:lnTo>
                  <a:pt x="9847" y="2082480"/>
                </a:lnTo>
                <a:lnTo>
                  <a:pt x="0" y="2029255"/>
                </a:lnTo>
                <a:lnTo>
                  <a:pt x="0" y="137073"/>
                </a:lnTo>
                <a:lnTo>
                  <a:pt x="9847" y="83850"/>
                </a:lnTo>
                <a:lnTo>
                  <a:pt x="36659" y="40265"/>
                </a:lnTo>
                <a:lnTo>
                  <a:pt x="76341" y="10815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964442" y="4740480"/>
            <a:ext cx="3399790" cy="2166620"/>
          </a:xfrm>
          <a:custGeom>
            <a:avLst/>
            <a:gdLst/>
            <a:ahLst/>
            <a:cxnLst/>
            <a:rect l="l" t="t" r="r" b="b"/>
            <a:pathLst>
              <a:path w="3399790" h="2166620">
                <a:moveTo>
                  <a:pt x="124801" y="0"/>
                </a:moveTo>
                <a:lnTo>
                  <a:pt x="3274970" y="0"/>
                </a:lnTo>
                <a:lnTo>
                  <a:pt x="3323428" y="10816"/>
                </a:lnTo>
                <a:lnTo>
                  <a:pt x="3363111" y="40266"/>
                </a:lnTo>
                <a:lnTo>
                  <a:pt x="3389924" y="83851"/>
                </a:lnTo>
                <a:lnTo>
                  <a:pt x="3399772" y="137073"/>
                </a:lnTo>
                <a:lnTo>
                  <a:pt x="3399772" y="2029255"/>
                </a:lnTo>
                <a:lnTo>
                  <a:pt x="3389924" y="2082479"/>
                </a:lnTo>
                <a:lnTo>
                  <a:pt x="3363110" y="2126065"/>
                </a:lnTo>
                <a:lnTo>
                  <a:pt x="3323427" y="2155515"/>
                </a:lnTo>
                <a:lnTo>
                  <a:pt x="3274970" y="2166331"/>
                </a:lnTo>
                <a:lnTo>
                  <a:pt x="124801" y="2166331"/>
                </a:lnTo>
                <a:lnTo>
                  <a:pt x="76343" y="2155515"/>
                </a:lnTo>
                <a:lnTo>
                  <a:pt x="36660" y="2126066"/>
                </a:lnTo>
                <a:lnTo>
                  <a:pt x="9847" y="2082480"/>
                </a:lnTo>
                <a:lnTo>
                  <a:pt x="0" y="2029255"/>
                </a:lnTo>
                <a:lnTo>
                  <a:pt x="0" y="137073"/>
                </a:lnTo>
                <a:lnTo>
                  <a:pt x="9847" y="83850"/>
                </a:lnTo>
                <a:lnTo>
                  <a:pt x="36659" y="40265"/>
                </a:lnTo>
                <a:lnTo>
                  <a:pt x="76341" y="10815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66608" y="7208780"/>
            <a:ext cx="3399790" cy="2166620"/>
          </a:xfrm>
          <a:custGeom>
            <a:avLst/>
            <a:gdLst/>
            <a:ahLst/>
            <a:cxnLst/>
            <a:rect l="l" t="t" r="r" b="b"/>
            <a:pathLst>
              <a:path w="3399790" h="2166620">
                <a:moveTo>
                  <a:pt x="124801" y="0"/>
                </a:moveTo>
                <a:lnTo>
                  <a:pt x="3274970" y="0"/>
                </a:lnTo>
                <a:lnTo>
                  <a:pt x="3323428" y="10816"/>
                </a:lnTo>
                <a:lnTo>
                  <a:pt x="3363111" y="40266"/>
                </a:lnTo>
                <a:lnTo>
                  <a:pt x="3389924" y="83851"/>
                </a:lnTo>
                <a:lnTo>
                  <a:pt x="3399772" y="137073"/>
                </a:lnTo>
                <a:lnTo>
                  <a:pt x="3399772" y="2029255"/>
                </a:lnTo>
                <a:lnTo>
                  <a:pt x="3389924" y="2082479"/>
                </a:lnTo>
                <a:lnTo>
                  <a:pt x="3363110" y="2126065"/>
                </a:lnTo>
                <a:lnTo>
                  <a:pt x="3323427" y="2155516"/>
                </a:lnTo>
                <a:lnTo>
                  <a:pt x="3274970" y="2166332"/>
                </a:lnTo>
                <a:lnTo>
                  <a:pt x="124801" y="2166332"/>
                </a:lnTo>
                <a:lnTo>
                  <a:pt x="76343" y="2155517"/>
                </a:lnTo>
                <a:lnTo>
                  <a:pt x="36660" y="2126067"/>
                </a:lnTo>
                <a:lnTo>
                  <a:pt x="9847" y="2082481"/>
                </a:lnTo>
                <a:lnTo>
                  <a:pt x="0" y="2029255"/>
                </a:lnTo>
                <a:lnTo>
                  <a:pt x="0" y="137073"/>
                </a:lnTo>
                <a:lnTo>
                  <a:pt x="9847" y="83850"/>
                </a:lnTo>
                <a:lnTo>
                  <a:pt x="36659" y="40265"/>
                </a:lnTo>
                <a:lnTo>
                  <a:pt x="76341" y="10815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964442" y="7208780"/>
            <a:ext cx="3399790" cy="2166620"/>
          </a:xfrm>
          <a:custGeom>
            <a:avLst/>
            <a:gdLst/>
            <a:ahLst/>
            <a:cxnLst/>
            <a:rect l="l" t="t" r="r" b="b"/>
            <a:pathLst>
              <a:path w="3399790" h="2166620">
                <a:moveTo>
                  <a:pt x="124801" y="0"/>
                </a:moveTo>
                <a:lnTo>
                  <a:pt x="3274970" y="0"/>
                </a:lnTo>
                <a:lnTo>
                  <a:pt x="3323428" y="10816"/>
                </a:lnTo>
                <a:lnTo>
                  <a:pt x="3363111" y="40266"/>
                </a:lnTo>
                <a:lnTo>
                  <a:pt x="3389924" y="83851"/>
                </a:lnTo>
                <a:lnTo>
                  <a:pt x="3399772" y="137073"/>
                </a:lnTo>
                <a:lnTo>
                  <a:pt x="3399772" y="2029255"/>
                </a:lnTo>
                <a:lnTo>
                  <a:pt x="3389924" y="2082479"/>
                </a:lnTo>
                <a:lnTo>
                  <a:pt x="3363110" y="2126065"/>
                </a:lnTo>
                <a:lnTo>
                  <a:pt x="3323427" y="2155516"/>
                </a:lnTo>
                <a:lnTo>
                  <a:pt x="3274970" y="2166332"/>
                </a:lnTo>
                <a:lnTo>
                  <a:pt x="124801" y="2166332"/>
                </a:lnTo>
                <a:lnTo>
                  <a:pt x="76343" y="2155517"/>
                </a:lnTo>
                <a:lnTo>
                  <a:pt x="36660" y="2126067"/>
                </a:lnTo>
                <a:lnTo>
                  <a:pt x="9847" y="2082481"/>
                </a:lnTo>
                <a:lnTo>
                  <a:pt x="0" y="2029255"/>
                </a:lnTo>
                <a:lnTo>
                  <a:pt x="0" y="137073"/>
                </a:lnTo>
                <a:lnTo>
                  <a:pt x="9847" y="83850"/>
                </a:lnTo>
                <a:lnTo>
                  <a:pt x="36659" y="40265"/>
                </a:lnTo>
                <a:lnTo>
                  <a:pt x="76341" y="10815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" y="1090331"/>
            <a:ext cx="3413125" cy="576580"/>
          </a:xfrm>
          <a:custGeom>
            <a:avLst/>
            <a:gdLst/>
            <a:ahLst/>
            <a:cxnLst/>
            <a:rect l="l" t="t" r="r" b="b"/>
            <a:pathLst>
              <a:path w="3413125" h="576580">
                <a:moveTo>
                  <a:pt x="3122114" y="0"/>
                </a:moveTo>
                <a:lnTo>
                  <a:pt x="0" y="0"/>
                </a:lnTo>
                <a:lnTo>
                  <a:pt x="0" y="576552"/>
                </a:lnTo>
                <a:lnTo>
                  <a:pt x="3122114" y="576552"/>
                </a:lnTo>
                <a:lnTo>
                  <a:pt x="3169109" y="572760"/>
                </a:lnTo>
                <a:lnTo>
                  <a:pt x="3213750" y="561790"/>
                </a:lnTo>
                <a:lnTo>
                  <a:pt x="3255429" y="544246"/>
                </a:lnTo>
                <a:lnTo>
                  <a:pt x="3293532" y="520734"/>
                </a:lnTo>
                <a:lnTo>
                  <a:pt x="3327450" y="491862"/>
                </a:lnTo>
                <a:lnTo>
                  <a:pt x="3356571" y="458233"/>
                </a:lnTo>
                <a:lnTo>
                  <a:pt x="3380284" y="420454"/>
                </a:lnTo>
                <a:lnTo>
                  <a:pt x="3397979" y="379132"/>
                </a:lnTo>
                <a:lnTo>
                  <a:pt x="3409044" y="334870"/>
                </a:lnTo>
                <a:lnTo>
                  <a:pt x="3412868" y="288270"/>
                </a:lnTo>
                <a:lnTo>
                  <a:pt x="3409045" y="241678"/>
                </a:lnTo>
                <a:lnTo>
                  <a:pt x="3397981" y="197418"/>
                </a:lnTo>
                <a:lnTo>
                  <a:pt x="3380289" y="156095"/>
                </a:lnTo>
                <a:lnTo>
                  <a:pt x="3356578" y="118317"/>
                </a:lnTo>
                <a:lnTo>
                  <a:pt x="3327460" y="84689"/>
                </a:lnTo>
                <a:lnTo>
                  <a:pt x="3293543" y="55816"/>
                </a:lnTo>
                <a:lnTo>
                  <a:pt x="3255440" y="32305"/>
                </a:lnTo>
                <a:lnTo>
                  <a:pt x="3213760" y="14762"/>
                </a:lnTo>
                <a:lnTo>
                  <a:pt x="3169115" y="3791"/>
                </a:lnTo>
                <a:lnTo>
                  <a:pt x="3122114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231573" y="1076117"/>
            <a:ext cx="2980690" cy="578363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1" marR="5080">
              <a:lnSpc>
                <a:spcPts val="2090"/>
              </a:lnSpc>
              <a:spcBef>
                <a:spcPts val="310"/>
              </a:spcBef>
            </a:pPr>
            <a:r>
              <a:rPr sz="1850" b="1" spc="40" dirty="0">
                <a:solidFill>
                  <a:srgbClr val="FFFFFF"/>
                </a:solidFill>
                <a:latin typeface="Calibri"/>
                <a:cs typeface="Calibri"/>
              </a:rPr>
              <a:t>PROGRAMS ORGANIZED</a:t>
            </a:r>
            <a:r>
              <a:rPr sz="185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35" dirty="0">
                <a:solidFill>
                  <a:srgbClr val="FFFFFF"/>
                </a:solidFill>
                <a:latin typeface="Calibri"/>
                <a:cs typeface="Calibri"/>
              </a:rPr>
              <a:t>FOR  </a:t>
            </a:r>
            <a:r>
              <a:rPr sz="1850" b="1" spc="40" dirty="0">
                <a:solidFill>
                  <a:srgbClr val="FFFFFF"/>
                </a:solidFill>
                <a:latin typeface="Calibri"/>
                <a:cs typeface="Calibri"/>
              </a:rPr>
              <a:t>MEMBERS </a:t>
            </a:r>
            <a:r>
              <a:rPr sz="1850" b="1" spc="3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85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30" dirty="0">
                <a:solidFill>
                  <a:srgbClr val="FFFFFF"/>
                </a:solidFill>
                <a:latin typeface="Calibri"/>
                <a:cs typeface="Calibri"/>
              </a:rPr>
              <a:t>INDUSTRY</a:t>
            </a:r>
            <a:endParaRPr sz="1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64326" y="4596868"/>
            <a:ext cx="3600000" cy="432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6496" y="4613359"/>
            <a:ext cx="3600000" cy="432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64326" y="2186265"/>
            <a:ext cx="3600000" cy="23247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6496" y="2186267"/>
            <a:ext cx="3600000" cy="23242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" y="10403598"/>
            <a:ext cx="7560309" cy="288925"/>
          </a:xfrm>
          <a:custGeom>
            <a:avLst/>
            <a:gdLst/>
            <a:ahLst/>
            <a:cxnLst/>
            <a:rect l="l" t="t" r="r" b="b"/>
            <a:pathLst>
              <a:path w="7560309" h="288925">
                <a:moveTo>
                  <a:pt x="0" y="288403"/>
                </a:moveTo>
                <a:lnTo>
                  <a:pt x="7559999" y="288403"/>
                </a:lnTo>
                <a:lnTo>
                  <a:pt x="7559999" y="0"/>
                </a:lnTo>
                <a:lnTo>
                  <a:pt x="0" y="0"/>
                </a:lnTo>
                <a:lnTo>
                  <a:pt x="0" y="288403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9498" y="10403598"/>
            <a:ext cx="2179320" cy="288925"/>
          </a:xfrm>
          <a:custGeom>
            <a:avLst/>
            <a:gdLst/>
            <a:ahLst/>
            <a:cxnLst/>
            <a:rect l="l" t="t" r="r" b="b"/>
            <a:pathLst>
              <a:path w="2179320" h="288925">
                <a:moveTo>
                  <a:pt x="2178716" y="0"/>
                </a:moveTo>
                <a:lnTo>
                  <a:pt x="1240045" y="0"/>
                </a:lnTo>
                <a:lnTo>
                  <a:pt x="0" y="288403"/>
                </a:lnTo>
                <a:lnTo>
                  <a:pt x="1693480" y="288403"/>
                </a:lnTo>
                <a:lnTo>
                  <a:pt x="2178716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42979" y="10403598"/>
            <a:ext cx="4117340" cy="288925"/>
          </a:xfrm>
          <a:custGeom>
            <a:avLst/>
            <a:gdLst/>
            <a:ahLst/>
            <a:cxnLst/>
            <a:rect l="l" t="t" r="r" b="b"/>
            <a:pathLst>
              <a:path w="4117340" h="288925">
                <a:moveTo>
                  <a:pt x="4117020" y="0"/>
                </a:moveTo>
                <a:lnTo>
                  <a:pt x="485235" y="0"/>
                </a:lnTo>
                <a:lnTo>
                  <a:pt x="0" y="288403"/>
                </a:lnTo>
                <a:lnTo>
                  <a:pt x="4117020" y="288403"/>
                </a:lnTo>
                <a:lnTo>
                  <a:pt x="4117020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-1136" y="10229693"/>
            <a:ext cx="7103745" cy="108585"/>
          </a:xfrm>
          <a:custGeom>
            <a:avLst/>
            <a:gdLst/>
            <a:ahLst/>
            <a:cxnLst/>
            <a:rect l="l" t="t" r="r" b="b"/>
            <a:pathLst>
              <a:path w="7103745" h="108584">
                <a:moveTo>
                  <a:pt x="6953187" y="0"/>
                </a:moveTo>
                <a:lnTo>
                  <a:pt x="0" y="0"/>
                </a:lnTo>
                <a:lnTo>
                  <a:pt x="0" y="108572"/>
                </a:lnTo>
                <a:lnTo>
                  <a:pt x="7103549" y="108572"/>
                </a:lnTo>
                <a:lnTo>
                  <a:pt x="7091734" y="66308"/>
                </a:lnTo>
                <a:lnTo>
                  <a:pt x="7059512" y="31797"/>
                </a:lnTo>
                <a:lnTo>
                  <a:pt x="7011719" y="8531"/>
                </a:lnTo>
                <a:lnTo>
                  <a:pt x="695318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27415" y="398385"/>
            <a:ext cx="4524375" cy="471805"/>
          </a:xfrm>
          <a:custGeom>
            <a:avLst/>
            <a:gdLst/>
            <a:ahLst/>
            <a:cxnLst/>
            <a:rect l="l" t="t" r="r" b="b"/>
            <a:pathLst>
              <a:path w="4524375" h="471805">
                <a:moveTo>
                  <a:pt x="0" y="471622"/>
                </a:moveTo>
                <a:lnTo>
                  <a:pt x="4523831" y="471622"/>
                </a:lnTo>
                <a:lnTo>
                  <a:pt x="4523831" y="0"/>
                </a:lnTo>
                <a:lnTo>
                  <a:pt x="0" y="0"/>
                </a:lnTo>
                <a:lnTo>
                  <a:pt x="0" y="471622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0001" y="0"/>
            <a:ext cx="7371715" cy="1057910"/>
          </a:xfrm>
          <a:custGeom>
            <a:avLst/>
            <a:gdLst/>
            <a:ahLst/>
            <a:cxnLst/>
            <a:rect l="l" t="t" r="r" b="b"/>
            <a:pathLst>
              <a:path w="7371715" h="1057910">
                <a:moveTo>
                  <a:pt x="7371245" y="0"/>
                </a:moveTo>
                <a:lnTo>
                  <a:pt x="0" y="0"/>
                </a:lnTo>
                <a:lnTo>
                  <a:pt x="0" y="1057291"/>
                </a:lnTo>
                <a:lnTo>
                  <a:pt x="2564780" y="1057291"/>
                </a:lnTo>
                <a:lnTo>
                  <a:pt x="2615145" y="1056674"/>
                </a:lnTo>
                <a:lnTo>
                  <a:pt x="2665359" y="1054829"/>
                </a:lnTo>
                <a:lnTo>
                  <a:pt x="2715383" y="1051763"/>
                </a:lnTo>
                <a:lnTo>
                  <a:pt x="2765176" y="1047485"/>
                </a:lnTo>
                <a:lnTo>
                  <a:pt x="2814701" y="1042001"/>
                </a:lnTo>
                <a:lnTo>
                  <a:pt x="2863918" y="1035321"/>
                </a:lnTo>
                <a:lnTo>
                  <a:pt x="2912787" y="1027451"/>
                </a:lnTo>
                <a:lnTo>
                  <a:pt x="2961269" y="1018400"/>
                </a:lnTo>
                <a:lnTo>
                  <a:pt x="3009325" y="1008175"/>
                </a:lnTo>
                <a:lnTo>
                  <a:pt x="3056916" y="996785"/>
                </a:lnTo>
                <a:lnTo>
                  <a:pt x="3104002" y="984237"/>
                </a:lnTo>
                <a:lnTo>
                  <a:pt x="3150545" y="970539"/>
                </a:lnTo>
                <a:lnTo>
                  <a:pt x="3196504" y="955699"/>
                </a:lnTo>
                <a:lnTo>
                  <a:pt x="3241842" y="939724"/>
                </a:lnTo>
                <a:lnTo>
                  <a:pt x="3286518" y="922623"/>
                </a:lnTo>
                <a:lnTo>
                  <a:pt x="3330493" y="904403"/>
                </a:lnTo>
                <a:lnTo>
                  <a:pt x="3743885" y="726437"/>
                </a:lnTo>
                <a:lnTo>
                  <a:pt x="3789326" y="707465"/>
                </a:lnTo>
                <a:lnTo>
                  <a:pt x="3835353" y="689418"/>
                </a:lnTo>
                <a:lnTo>
                  <a:pt x="3881941" y="672301"/>
                </a:lnTo>
                <a:lnTo>
                  <a:pt x="3929064" y="656120"/>
                </a:lnTo>
                <a:lnTo>
                  <a:pt x="3976696" y="640879"/>
                </a:lnTo>
                <a:lnTo>
                  <a:pt x="4024810" y="626583"/>
                </a:lnTo>
                <a:lnTo>
                  <a:pt x="4073380" y="613239"/>
                </a:lnTo>
                <a:lnTo>
                  <a:pt x="4122382" y="600850"/>
                </a:lnTo>
                <a:lnTo>
                  <a:pt x="4171788" y="589423"/>
                </a:lnTo>
                <a:lnTo>
                  <a:pt x="4221573" y="578962"/>
                </a:lnTo>
                <a:lnTo>
                  <a:pt x="4271710" y="569473"/>
                </a:lnTo>
                <a:lnTo>
                  <a:pt x="4322175" y="560960"/>
                </a:lnTo>
                <a:lnTo>
                  <a:pt x="4372940" y="553430"/>
                </a:lnTo>
                <a:lnTo>
                  <a:pt x="4423980" y="546887"/>
                </a:lnTo>
                <a:lnTo>
                  <a:pt x="4475269" y="541336"/>
                </a:lnTo>
                <a:lnTo>
                  <a:pt x="4526780" y="536783"/>
                </a:lnTo>
                <a:lnTo>
                  <a:pt x="4578489" y="533232"/>
                </a:lnTo>
                <a:lnTo>
                  <a:pt x="4630369" y="530690"/>
                </a:lnTo>
                <a:lnTo>
                  <a:pt x="4682393" y="529161"/>
                </a:lnTo>
                <a:lnTo>
                  <a:pt x="7371245" y="528650"/>
                </a:lnTo>
                <a:lnTo>
                  <a:pt x="7371245" y="0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33663" y="2"/>
            <a:ext cx="3314700" cy="814705"/>
          </a:xfrm>
          <a:custGeom>
            <a:avLst/>
            <a:gdLst/>
            <a:ahLst/>
            <a:cxnLst/>
            <a:rect l="l" t="t" r="r" b="b"/>
            <a:pathLst>
              <a:path w="3314700" h="814705">
                <a:moveTo>
                  <a:pt x="1466841" y="0"/>
                </a:moveTo>
                <a:lnTo>
                  <a:pt x="0" y="0"/>
                </a:lnTo>
                <a:lnTo>
                  <a:pt x="1403633" y="814421"/>
                </a:lnTo>
                <a:lnTo>
                  <a:pt x="1603245" y="726437"/>
                </a:lnTo>
                <a:lnTo>
                  <a:pt x="1647630" y="707465"/>
                </a:lnTo>
                <a:lnTo>
                  <a:pt x="1692589" y="689418"/>
                </a:lnTo>
                <a:lnTo>
                  <a:pt x="1738094" y="672301"/>
                </a:lnTo>
                <a:lnTo>
                  <a:pt x="1784122" y="656120"/>
                </a:lnTo>
                <a:lnTo>
                  <a:pt x="1830647" y="640879"/>
                </a:lnTo>
                <a:lnTo>
                  <a:pt x="1877643" y="626583"/>
                </a:lnTo>
                <a:lnTo>
                  <a:pt x="1925085" y="613239"/>
                </a:lnTo>
                <a:lnTo>
                  <a:pt x="1972948" y="600850"/>
                </a:lnTo>
                <a:lnTo>
                  <a:pt x="2021207" y="589423"/>
                </a:lnTo>
                <a:lnTo>
                  <a:pt x="2069835" y="578962"/>
                </a:lnTo>
                <a:lnTo>
                  <a:pt x="2118807" y="569473"/>
                </a:lnTo>
                <a:lnTo>
                  <a:pt x="2168099" y="560960"/>
                </a:lnTo>
                <a:lnTo>
                  <a:pt x="2217685" y="553430"/>
                </a:lnTo>
                <a:lnTo>
                  <a:pt x="2267539" y="546887"/>
                </a:lnTo>
                <a:lnTo>
                  <a:pt x="2317637" y="541336"/>
                </a:lnTo>
                <a:lnTo>
                  <a:pt x="2367952" y="536783"/>
                </a:lnTo>
                <a:lnTo>
                  <a:pt x="2418459" y="533232"/>
                </a:lnTo>
                <a:lnTo>
                  <a:pt x="2469134" y="530690"/>
                </a:lnTo>
                <a:lnTo>
                  <a:pt x="2519950" y="529161"/>
                </a:lnTo>
                <a:lnTo>
                  <a:pt x="2570882" y="528650"/>
                </a:lnTo>
                <a:lnTo>
                  <a:pt x="3314252" y="528650"/>
                </a:lnTo>
                <a:lnTo>
                  <a:pt x="1466841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85198" y="870007"/>
            <a:ext cx="826135" cy="187325"/>
          </a:xfrm>
          <a:custGeom>
            <a:avLst/>
            <a:gdLst/>
            <a:ahLst/>
            <a:cxnLst/>
            <a:rect l="l" t="t" r="r" b="b"/>
            <a:pathLst>
              <a:path w="826135" h="187325">
                <a:moveTo>
                  <a:pt x="825991" y="0"/>
                </a:moveTo>
                <a:lnTo>
                  <a:pt x="747898" y="34408"/>
                </a:lnTo>
                <a:lnTo>
                  <a:pt x="702059" y="53800"/>
                </a:lnTo>
                <a:lnTo>
                  <a:pt x="655444" y="71920"/>
                </a:lnTo>
                <a:lnTo>
                  <a:pt x="608100" y="88757"/>
                </a:lnTo>
                <a:lnTo>
                  <a:pt x="560073" y="104302"/>
                </a:lnTo>
                <a:lnTo>
                  <a:pt x="511409" y="118545"/>
                </a:lnTo>
                <a:lnTo>
                  <a:pt x="462155" y="131477"/>
                </a:lnTo>
                <a:lnTo>
                  <a:pt x="412358" y="143088"/>
                </a:lnTo>
                <a:lnTo>
                  <a:pt x="362064" y="153369"/>
                </a:lnTo>
                <a:lnTo>
                  <a:pt x="311319" y="162310"/>
                </a:lnTo>
                <a:lnTo>
                  <a:pt x="260171" y="169901"/>
                </a:lnTo>
                <a:lnTo>
                  <a:pt x="208665" y="176134"/>
                </a:lnTo>
                <a:lnTo>
                  <a:pt x="156849" y="180998"/>
                </a:lnTo>
                <a:lnTo>
                  <a:pt x="104768" y="184485"/>
                </a:lnTo>
                <a:lnTo>
                  <a:pt x="52469" y="186583"/>
                </a:lnTo>
                <a:lnTo>
                  <a:pt x="0" y="187285"/>
                </a:lnTo>
                <a:lnTo>
                  <a:pt x="52470" y="186583"/>
                </a:lnTo>
                <a:lnTo>
                  <a:pt x="104769" y="184485"/>
                </a:lnTo>
                <a:lnTo>
                  <a:pt x="156851" y="180998"/>
                </a:lnTo>
                <a:lnTo>
                  <a:pt x="208669" y="176134"/>
                </a:lnTo>
                <a:lnTo>
                  <a:pt x="260177" y="169901"/>
                </a:lnTo>
                <a:lnTo>
                  <a:pt x="311327" y="162309"/>
                </a:lnTo>
                <a:lnTo>
                  <a:pt x="362075" y="153368"/>
                </a:lnTo>
                <a:lnTo>
                  <a:pt x="412372" y="143087"/>
                </a:lnTo>
                <a:lnTo>
                  <a:pt x="462173" y="131475"/>
                </a:lnTo>
                <a:lnTo>
                  <a:pt x="511431" y="118542"/>
                </a:lnTo>
                <a:lnTo>
                  <a:pt x="560099" y="104298"/>
                </a:lnTo>
                <a:lnTo>
                  <a:pt x="608131" y="88752"/>
                </a:lnTo>
                <a:lnTo>
                  <a:pt x="655480" y="71913"/>
                </a:lnTo>
                <a:lnTo>
                  <a:pt x="702100" y="53792"/>
                </a:lnTo>
                <a:lnTo>
                  <a:pt x="747945" y="34397"/>
                </a:lnTo>
                <a:lnTo>
                  <a:pt x="825991" y="0"/>
                </a:lnTo>
                <a:close/>
              </a:path>
            </a:pathLst>
          </a:custGeom>
          <a:solidFill>
            <a:srgbClr val="D28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6" y="0"/>
            <a:ext cx="3629660" cy="1057910"/>
          </a:xfrm>
          <a:custGeom>
            <a:avLst/>
            <a:gdLst/>
            <a:ahLst/>
            <a:cxnLst/>
            <a:rect l="l" t="t" r="r" b="b"/>
            <a:pathLst>
              <a:path w="3629660" h="1057910">
                <a:moveTo>
                  <a:pt x="2155827" y="0"/>
                </a:moveTo>
                <a:lnTo>
                  <a:pt x="0" y="0"/>
                </a:lnTo>
                <a:lnTo>
                  <a:pt x="0" y="1057291"/>
                </a:lnTo>
                <a:lnTo>
                  <a:pt x="2629825" y="1057291"/>
                </a:lnTo>
                <a:lnTo>
                  <a:pt x="2681467" y="1056674"/>
                </a:lnTo>
                <a:lnTo>
                  <a:pt x="2732955" y="1054829"/>
                </a:lnTo>
                <a:lnTo>
                  <a:pt x="2784247" y="1051763"/>
                </a:lnTo>
                <a:lnTo>
                  <a:pt x="2835303" y="1047485"/>
                </a:lnTo>
                <a:lnTo>
                  <a:pt x="2886084" y="1042001"/>
                </a:lnTo>
                <a:lnTo>
                  <a:pt x="2936548" y="1035321"/>
                </a:lnTo>
                <a:lnTo>
                  <a:pt x="2986657" y="1027451"/>
                </a:lnTo>
                <a:lnTo>
                  <a:pt x="3036369" y="1018400"/>
                </a:lnTo>
                <a:lnTo>
                  <a:pt x="3085644" y="1008175"/>
                </a:lnTo>
                <a:lnTo>
                  <a:pt x="3134441" y="996785"/>
                </a:lnTo>
                <a:lnTo>
                  <a:pt x="3182722" y="984237"/>
                </a:lnTo>
                <a:lnTo>
                  <a:pt x="3230445" y="970539"/>
                </a:lnTo>
                <a:lnTo>
                  <a:pt x="3277570" y="955699"/>
                </a:lnTo>
                <a:lnTo>
                  <a:pt x="3324057" y="939724"/>
                </a:lnTo>
                <a:lnTo>
                  <a:pt x="3369866" y="922623"/>
                </a:lnTo>
                <a:lnTo>
                  <a:pt x="3414956" y="904403"/>
                </a:lnTo>
                <a:lnTo>
                  <a:pt x="3629290" y="814421"/>
                </a:lnTo>
                <a:lnTo>
                  <a:pt x="2155827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8" y="465289"/>
            <a:ext cx="7558405" cy="614680"/>
          </a:xfrm>
          <a:custGeom>
            <a:avLst/>
            <a:gdLst/>
            <a:ahLst/>
            <a:cxnLst/>
            <a:rect l="l" t="t" r="r" b="b"/>
            <a:pathLst>
              <a:path w="7558405" h="614680">
                <a:moveTo>
                  <a:pt x="7558186" y="0"/>
                </a:moveTo>
                <a:lnTo>
                  <a:pt x="4749631" y="0"/>
                </a:lnTo>
                <a:lnTo>
                  <a:pt x="4698708" y="463"/>
                </a:lnTo>
                <a:lnTo>
                  <a:pt x="4647896" y="1850"/>
                </a:lnTo>
                <a:lnTo>
                  <a:pt x="4597215" y="4157"/>
                </a:lnTo>
                <a:lnTo>
                  <a:pt x="4546691" y="7379"/>
                </a:lnTo>
                <a:lnTo>
                  <a:pt x="4496344" y="11511"/>
                </a:lnTo>
                <a:lnTo>
                  <a:pt x="4446199" y="16549"/>
                </a:lnTo>
                <a:lnTo>
                  <a:pt x="4396279" y="22488"/>
                </a:lnTo>
                <a:lnTo>
                  <a:pt x="4346607" y="29325"/>
                </a:lnTo>
                <a:lnTo>
                  <a:pt x="4297204" y="37054"/>
                </a:lnTo>
                <a:lnTo>
                  <a:pt x="4248096" y="45671"/>
                </a:lnTo>
                <a:lnTo>
                  <a:pt x="4199304" y="55171"/>
                </a:lnTo>
                <a:lnTo>
                  <a:pt x="4150851" y="65551"/>
                </a:lnTo>
                <a:lnTo>
                  <a:pt x="4102762" y="76805"/>
                </a:lnTo>
                <a:lnTo>
                  <a:pt x="4055058" y="88930"/>
                </a:lnTo>
                <a:lnTo>
                  <a:pt x="4007762" y="101920"/>
                </a:lnTo>
                <a:lnTo>
                  <a:pt x="3960898" y="115771"/>
                </a:lnTo>
                <a:lnTo>
                  <a:pt x="3914489" y="130479"/>
                </a:lnTo>
                <a:lnTo>
                  <a:pt x="3868557" y="146039"/>
                </a:lnTo>
                <a:lnTo>
                  <a:pt x="3823031" y="162483"/>
                </a:lnTo>
                <a:lnTo>
                  <a:pt x="3778220" y="179697"/>
                </a:lnTo>
                <a:lnTo>
                  <a:pt x="3733859" y="197787"/>
                </a:lnTo>
                <a:lnTo>
                  <a:pt x="3309980" y="375759"/>
                </a:lnTo>
                <a:lnTo>
                  <a:pt x="3264890" y="393979"/>
                </a:lnTo>
                <a:lnTo>
                  <a:pt x="3219082" y="411079"/>
                </a:lnTo>
                <a:lnTo>
                  <a:pt x="3172595" y="427053"/>
                </a:lnTo>
                <a:lnTo>
                  <a:pt x="3125470" y="441893"/>
                </a:lnTo>
                <a:lnTo>
                  <a:pt x="3077747" y="455591"/>
                </a:lnTo>
                <a:lnTo>
                  <a:pt x="3029467" y="468138"/>
                </a:lnTo>
                <a:lnTo>
                  <a:pt x="2980669" y="479528"/>
                </a:lnTo>
                <a:lnTo>
                  <a:pt x="2931394" y="489752"/>
                </a:lnTo>
                <a:lnTo>
                  <a:pt x="2881683" y="498803"/>
                </a:lnTo>
                <a:lnTo>
                  <a:pt x="2831574" y="506672"/>
                </a:lnTo>
                <a:lnTo>
                  <a:pt x="2781110" y="513352"/>
                </a:lnTo>
                <a:lnTo>
                  <a:pt x="2730329" y="518835"/>
                </a:lnTo>
                <a:lnTo>
                  <a:pt x="2679272" y="523113"/>
                </a:lnTo>
                <a:lnTo>
                  <a:pt x="2627980" y="526179"/>
                </a:lnTo>
                <a:lnTo>
                  <a:pt x="2576492" y="528024"/>
                </a:lnTo>
                <a:lnTo>
                  <a:pt x="2524850" y="528641"/>
                </a:lnTo>
                <a:lnTo>
                  <a:pt x="0" y="528641"/>
                </a:lnTo>
                <a:lnTo>
                  <a:pt x="0" y="614321"/>
                </a:lnTo>
                <a:lnTo>
                  <a:pt x="2629825" y="614321"/>
                </a:lnTo>
                <a:lnTo>
                  <a:pt x="2681467" y="613705"/>
                </a:lnTo>
                <a:lnTo>
                  <a:pt x="2732955" y="611859"/>
                </a:lnTo>
                <a:lnTo>
                  <a:pt x="2784247" y="608794"/>
                </a:lnTo>
                <a:lnTo>
                  <a:pt x="2835303" y="604516"/>
                </a:lnTo>
                <a:lnTo>
                  <a:pt x="2886084" y="599032"/>
                </a:lnTo>
                <a:lnTo>
                  <a:pt x="2936548" y="592352"/>
                </a:lnTo>
                <a:lnTo>
                  <a:pt x="2986657" y="584483"/>
                </a:lnTo>
                <a:lnTo>
                  <a:pt x="3036369" y="575433"/>
                </a:lnTo>
                <a:lnTo>
                  <a:pt x="3085644" y="565208"/>
                </a:lnTo>
                <a:lnTo>
                  <a:pt x="3134441" y="553819"/>
                </a:lnTo>
                <a:lnTo>
                  <a:pt x="3182722" y="541271"/>
                </a:lnTo>
                <a:lnTo>
                  <a:pt x="3230445" y="527574"/>
                </a:lnTo>
                <a:lnTo>
                  <a:pt x="3277570" y="512734"/>
                </a:lnTo>
                <a:lnTo>
                  <a:pt x="3324057" y="496760"/>
                </a:lnTo>
                <a:lnTo>
                  <a:pt x="3369866" y="479659"/>
                </a:lnTo>
                <a:lnTo>
                  <a:pt x="3414956" y="461440"/>
                </a:lnTo>
                <a:lnTo>
                  <a:pt x="3838835" y="283467"/>
                </a:lnTo>
                <a:lnTo>
                  <a:pt x="3883195" y="265377"/>
                </a:lnTo>
                <a:lnTo>
                  <a:pt x="3928102" y="248126"/>
                </a:lnTo>
                <a:lnTo>
                  <a:pt x="3973533" y="231718"/>
                </a:lnTo>
                <a:lnTo>
                  <a:pt x="4019465" y="216158"/>
                </a:lnTo>
                <a:lnTo>
                  <a:pt x="4065874" y="201450"/>
                </a:lnTo>
                <a:lnTo>
                  <a:pt x="4112738" y="187598"/>
                </a:lnTo>
                <a:lnTo>
                  <a:pt x="4160033" y="174608"/>
                </a:lnTo>
                <a:lnTo>
                  <a:pt x="4207737" y="162483"/>
                </a:lnTo>
                <a:lnTo>
                  <a:pt x="4255827" y="151228"/>
                </a:lnTo>
                <a:lnTo>
                  <a:pt x="4304280" y="140848"/>
                </a:lnTo>
                <a:lnTo>
                  <a:pt x="4353072" y="131347"/>
                </a:lnTo>
                <a:lnTo>
                  <a:pt x="4402180" y="122729"/>
                </a:lnTo>
                <a:lnTo>
                  <a:pt x="4451583" y="115000"/>
                </a:lnTo>
                <a:lnTo>
                  <a:pt x="4501255" y="108163"/>
                </a:lnTo>
                <a:lnTo>
                  <a:pt x="4551176" y="102223"/>
                </a:lnTo>
                <a:lnTo>
                  <a:pt x="4601320" y="97185"/>
                </a:lnTo>
                <a:lnTo>
                  <a:pt x="4651667" y="93052"/>
                </a:lnTo>
                <a:lnTo>
                  <a:pt x="4702192" y="89830"/>
                </a:lnTo>
                <a:lnTo>
                  <a:pt x="4752872" y="87523"/>
                </a:lnTo>
                <a:lnTo>
                  <a:pt x="4803685" y="86136"/>
                </a:lnTo>
                <a:lnTo>
                  <a:pt x="7558186" y="85672"/>
                </a:lnTo>
                <a:lnTo>
                  <a:pt x="7558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934061" y="-3221413"/>
            <a:ext cx="5318760" cy="999633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1">
              <a:spcBef>
                <a:spcPts val="1575"/>
              </a:spcBef>
            </a:pP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 BRANCH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WIRC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55" dirty="0">
                <a:solidFill>
                  <a:srgbClr val="FFFFFF"/>
                </a:solidFill>
                <a:latin typeface="Calibri"/>
                <a:cs typeface="Calibri"/>
              </a:rPr>
              <a:t>ICAI</a:t>
            </a:r>
            <a:r>
              <a:rPr sz="2250" b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</a:t>
            </a:r>
            <a:endParaRPr sz="2250">
              <a:latin typeface="Calibri"/>
              <a:cs typeface="Calibri"/>
            </a:endParaRPr>
          </a:p>
          <a:p>
            <a:pPr marL="2672162">
              <a:spcBef>
                <a:spcPts val="1260"/>
              </a:spcBef>
            </a:pP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sz="18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45" dirty="0">
                <a:solidFill>
                  <a:srgbClr val="FFFFFF"/>
                </a:solidFill>
                <a:latin typeface="Calibri"/>
                <a:cs typeface="Calibri"/>
              </a:rPr>
              <a:t>REPORT-2019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655629" y="1003981"/>
            <a:ext cx="3133725" cy="909864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1" marR="5080">
              <a:lnSpc>
                <a:spcPts val="1380"/>
              </a:lnSpc>
              <a:spcBef>
                <a:spcPts val="195"/>
              </a:spcBef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7.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RECENT AMENDMENTS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GST OF REAL </a:t>
            </a:r>
            <a:r>
              <a:rPr sz="1200" b="1" spc="-40" dirty="0">
                <a:solidFill>
                  <a:srgbClr val="231F20"/>
                </a:solidFill>
                <a:latin typeface="Calibri"/>
                <a:cs typeface="Calibri"/>
              </a:rPr>
              <a:t>ESTATE 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&amp; RERA :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CA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DHRUVANK</a:t>
            </a:r>
            <a:r>
              <a:rPr sz="1200" b="1" spc="2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PARIKH</a:t>
            </a:r>
            <a:endParaRPr sz="1200">
              <a:latin typeface="Calibri"/>
              <a:cs typeface="Calibri"/>
            </a:endParaRPr>
          </a:p>
          <a:p>
            <a:pPr marL="12701">
              <a:lnSpc>
                <a:spcPts val="1315"/>
              </a:lnSpc>
            </a:pPr>
            <a:r>
              <a:rPr sz="1200" b="1" spc="-35" dirty="0">
                <a:solidFill>
                  <a:srgbClr val="231F20"/>
                </a:solidFill>
                <a:latin typeface="Calibri"/>
                <a:cs typeface="Calibri"/>
              </a:rPr>
              <a:t>DATE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17TH </a:t>
            </a:r>
            <a:r>
              <a:rPr sz="1200" b="1" spc="-35" dirty="0">
                <a:solidFill>
                  <a:srgbClr val="231F20"/>
                </a:solidFill>
                <a:latin typeface="Calibri"/>
                <a:cs typeface="Calibri"/>
              </a:rPr>
              <a:t>MAY</a:t>
            </a:r>
            <a:r>
              <a:rPr sz="1200" b="1" spc="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2019</a:t>
            </a:r>
            <a:endParaRPr sz="1200">
              <a:latin typeface="Calibri"/>
              <a:cs typeface="Calibri"/>
            </a:endParaRPr>
          </a:p>
          <a:p>
            <a:pPr marL="12701">
              <a:lnSpc>
                <a:spcPts val="1380"/>
              </a:lnSpc>
            </a:pP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CPE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3</a:t>
            </a:r>
            <a:r>
              <a:rPr sz="12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HOURS</a:t>
            </a:r>
            <a:endParaRPr sz="1200">
              <a:latin typeface="Calibri"/>
              <a:cs typeface="Calibri"/>
            </a:endParaRPr>
          </a:p>
          <a:p>
            <a:pPr marL="12701">
              <a:lnSpc>
                <a:spcPts val="1410"/>
              </a:lnSpc>
            </a:pP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NO.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PARTICIPANTS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:19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66608" y="2273097"/>
            <a:ext cx="3399790" cy="2166620"/>
          </a:xfrm>
          <a:custGeom>
            <a:avLst/>
            <a:gdLst/>
            <a:ahLst/>
            <a:cxnLst/>
            <a:rect l="l" t="t" r="r" b="b"/>
            <a:pathLst>
              <a:path w="3399790" h="2166620">
                <a:moveTo>
                  <a:pt x="124801" y="0"/>
                </a:moveTo>
                <a:lnTo>
                  <a:pt x="3274970" y="0"/>
                </a:lnTo>
                <a:lnTo>
                  <a:pt x="3323428" y="10816"/>
                </a:lnTo>
                <a:lnTo>
                  <a:pt x="3363111" y="40266"/>
                </a:lnTo>
                <a:lnTo>
                  <a:pt x="3389924" y="83851"/>
                </a:lnTo>
                <a:lnTo>
                  <a:pt x="3399772" y="137073"/>
                </a:lnTo>
                <a:lnTo>
                  <a:pt x="3399772" y="2029255"/>
                </a:lnTo>
                <a:lnTo>
                  <a:pt x="3389924" y="2082479"/>
                </a:lnTo>
                <a:lnTo>
                  <a:pt x="3363110" y="2126065"/>
                </a:lnTo>
                <a:lnTo>
                  <a:pt x="3323427" y="2155516"/>
                </a:lnTo>
                <a:lnTo>
                  <a:pt x="3274970" y="2166332"/>
                </a:lnTo>
                <a:lnTo>
                  <a:pt x="124801" y="2166332"/>
                </a:lnTo>
                <a:lnTo>
                  <a:pt x="76343" y="2155517"/>
                </a:lnTo>
                <a:lnTo>
                  <a:pt x="36660" y="2126067"/>
                </a:lnTo>
                <a:lnTo>
                  <a:pt x="9847" y="2082481"/>
                </a:lnTo>
                <a:lnTo>
                  <a:pt x="0" y="2029255"/>
                </a:lnTo>
                <a:lnTo>
                  <a:pt x="0" y="137073"/>
                </a:lnTo>
                <a:lnTo>
                  <a:pt x="9847" y="83850"/>
                </a:lnTo>
                <a:lnTo>
                  <a:pt x="36659" y="40265"/>
                </a:lnTo>
                <a:lnTo>
                  <a:pt x="76341" y="10815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964442" y="2273097"/>
            <a:ext cx="3399790" cy="2166620"/>
          </a:xfrm>
          <a:custGeom>
            <a:avLst/>
            <a:gdLst/>
            <a:ahLst/>
            <a:cxnLst/>
            <a:rect l="l" t="t" r="r" b="b"/>
            <a:pathLst>
              <a:path w="3399790" h="2166620">
                <a:moveTo>
                  <a:pt x="124801" y="0"/>
                </a:moveTo>
                <a:lnTo>
                  <a:pt x="3274970" y="0"/>
                </a:lnTo>
                <a:lnTo>
                  <a:pt x="3323428" y="10816"/>
                </a:lnTo>
                <a:lnTo>
                  <a:pt x="3363111" y="40266"/>
                </a:lnTo>
                <a:lnTo>
                  <a:pt x="3389924" y="83851"/>
                </a:lnTo>
                <a:lnTo>
                  <a:pt x="3399772" y="137073"/>
                </a:lnTo>
                <a:lnTo>
                  <a:pt x="3399772" y="2029255"/>
                </a:lnTo>
                <a:lnTo>
                  <a:pt x="3389924" y="2082479"/>
                </a:lnTo>
                <a:lnTo>
                  <a:pt x="3363110" y="2126065"/>
                </a:lnTo>
                <a:lnTo>
                  <a:pt x="3323427" y="2155516"/>
                </a:lnTo>
                <a:lnTo>
                  <a:pt x="3274970" y="2166332"/>
                </a:lnTo>
                <a:lnTo>
                  <a:pt x="124801" y="2166332"/>
                </a:lnTo>
                <a:lnTo>
                  <a:pt x="76343" y="2155517"/>
                </a:lnTo>
                <a:lnTo>
                  <a:pt x="36660" y="2126067"/>
                </a:lnTo>
                <a:lnTo>
                  <a:pt x="9847" y="2082481"/>
                </a:lnTo>
                <a:lnTo>
                  <a:pt x="0" y="2029255"/>
                </a:lnTo>
                <a:lnTo>
                  <a:pt x="0" y="137073"/>
                </a:lnTo>
                <a:lnTo>
                  <a:pt x="9847" y="83850"/>
                </a:lnTo>
                <a:lnTo>
                  <a:pt x="36659" y="40265"/>
                </a:lnTo>
                <a:lnTo>
                  <a:pt x="76341" y="10815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66608" y="4740482"/>
            <a:ext cx="3399790" cy="4032885"/>
          </a:xfrm>
          <a:custGeom>
            <a:avLst/>
            <a:gdLst/>
            <a:ahLst/>
            <a:cxnLst/>
            <a:rect l="l" t="t" r="r" b="b"/>
            <a:pathLst>
              <a:path w="3399790" h="4032884">
                <a:moveTo>
                  <a:pt x="124801" y="0"/>
                </a:moveTo>
                <a:lnTo>
                  <a:pt x="3274970" y="0"/>
                </a:lnTo>
                <a:lnTo>
                  <a:pt x="3323428" y="10816"/>
                </a:lnTo>
                <a:lnTo>
                  <a:pt x="3363111" y="40267"/>
                </a:lnTo>
                <a:lnTo>
                  <a:pt x="3389924" y="83852"/>
                </a:lnTo>
                <a:lnTo>
                  <a:pt x="3399772" y="137073"/>
                </a:lnTo>
                <a:lnTo>
                  <a:pt x="3399772" y="3895699"/>
                </a:lnTo>
                <a:lnTo>
                  <a:pt x="3389923" y="3948922"/>
                </a:lnTo>
                <a:lnTo>
                  <a:pt x="3363109" y="3992509"/>
                </a:lnTo>
                <a:lnTo>
                  <a:pt x="3323426" y="4021960"/>
                </a:lnTo>
                <a:lnTo>
                  <a:pt x="3274970" y="4032777"/>
                </a:lnTo>
                <a:lnTo>
                  <a:pt x="124801" y="4032777"/>
                </a:lnTo>
                <a:lnTo>
                  <a:pt x="76344" y="4021961"/>
                </a:lnTo>
                <a:lnTo>
                  <a:pt x="36661" y="3992511"/>
                </a:lnTo>
                <a:lnTo>
                  <a:pt x="9847" y="3948925"/>
                </a:lnTo>
                <a:lnTo>
                  <a:pt x="0" y="3895699"/>
                </a:lnTo>
                <a:lnTo>
                  <a:pt x="0" y="137073"/>
                </a:lnTo>
                <a:lnTo>
                  <a:pt x="9847" y="83850"/>
                </a:lnTo>
                <a:lnTo>
                  <a:pt x="36659" y="40265"/>
                </a:lnTo>
                <a:lnTo>
                  <a:pt x="76341" y="10815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964438" y="4740482"/>
            <a:ext cx="3399790" cy="4032885"/>
          </a:xfrm>
          <a:custGeom>
            <a:avLst/>
            <a:gdLst/>
            <a:ahLst/>
            <a:cxnLst/>
            <a:rect l="l" t="t" r="r" b="b"/>
            <a:pathLst>
              <a:path w="3399790" h="4032884">
                <a:moveTo>
                  <a:pt x="124801" y="0"/>
                </a:moveTo>
                <a:lnTo>
                  <a:pt x="3274970" y="0"/>
                </a:lnTo>
                <a:lnTo>
                  <a:pt x="3323428" y="10816"/>
                </a:lnTo>
                <a:lnTo>
                  <a:pt x="3363111" y="40267"/>
                </a:lnTo>
                <a:lnTo>
                  <a:pt x="3389924" y="83852"/>
                </a:lnTo>
                <a:lnTo>
                  <a:pt x="3399772" y="137073"/>
                </a:lnTo>
                <a:lnTo>
                  <a:pt x="3399772" y="3895699"/>
                </a:lnTo>
                <a:lnTo>
                  <a:pt x="3389923" y="3948922"/>
                </a:lnTo>
                <a:lnTo>
                  <a:pt x="3363109" y="3992509"/>
                </a:lnTo>
                <a:lnTo>
                  <a:pt x="3323426" y="4021960"/>
                </a:lnTo>
                <a:lnTo>
                  <a:pt x="3274970" y="4032777"/>
                </a:lnTo>
                <a:lnTo>
                  <a:pt x="124801" y="4032777"/>
                </a:lnTo>
                <a:lnTo>
                  <a:pt x="76345" y="4021961"/>
                </a:lnTo>
                <a:lnTo>
                  <a:pt x="36661" y="3992511"/>
                </a:lnTo>
                <a:lnTo>
                  <a:pt x="9848" y="3948925"/>
                </a:lnTo>
                <a:lnTo>
                  <a:pt x="0" y="3895699"/>
                </a:lnTo>
                <a:lnTo>
                  <a:pt x="0" y="137073"/>
                </a:lnTo>
                <a:lnTo>
                  <a:pt x="9847" y="83850"/>
                </a:lnTo>
                <a:lnTo>
                  <a:pt x="36659" y="40265"/>
                </a:lnTo>
                <a:lnTo>
                  <a:pt x="76341" y="10815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" y="1090331"/>
            <a:ext cx="2488565" cy="420370"/>
          </a:xfrm>
          <a:custGeom>
            <a:avLst/>
            <a:gdLst/>
            <a:ahLst/>
            <a:cxnLst/>
            <a:rect l="l" t="t" r="r" b="b"/>
            <a:pathLst>
              <a:path w="2488565" h="420369">
                <a:moveTo>
                  <a:pt x="2276149" y="0"/>
                </a:moveTo>
                <a:lnTo>
                  <a:pt x="0" y="0"/>
                </a:lnTo>
                <a:lnTo>
                  <a:pt x="0" y="420329"/>
                </a:lnTo>
                <a:lnTo>
                  <a:pt x="2276149" y="420329"/>
                </a:lnTo>
                <a:lnTo>
                  <a:pt x="2324594" y="414752"/>
                </a:lnTo>
                <a:lnTo>
                  <a:pt x="2369149" y="398881"/>
                </a:lnTo>
                <a:lnTo>
                  <a:pt x="2408515" y="374002"/>
                </a:lnTo>
                <a:lnTo>
                  <a:pt x="2441395" y="341404"/>
                </a:lnTo>
                <a:lnTo>
                  <a:pt x="2466488" y="302374"/>
                </a:lnTo>
                <a:lnTo>
                  <a:pt x="2482496" y="258199"/>
                </a:lnTo>
                <a:lnTo>
                  <a:pt x="2488121" y="210160"/>
                </a:lnTo>
                <a:lnTo>
                  <a:pt x="2482498" y="162129"/>
                </a:lnTo>
                <a:lnTo>
                  <a:pt x="2466492" y="117955"/>
                </a:lnTo>
                <a:lnTo>
                  <a:pt x="2441401" y="78925"/>
                </a:lnTo>
                <a:lnTo>
                  <a:pt x="2408524" y="46326"/>
                </a:lnTo>
                <a:lnTo>
                  <a:pt x="2369158" y="21448"/>
                </a:lnTo>
                <a:lnTo>
                  <a:pt x="2324601" y="5576"/>
                </a:lnTo>
                <a:lnTo>
                  <a:pt x="2276149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231613" y="1124164"/>
            <a:ext cx="2045970" cy="3013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1">
              <a:spcBef>
                <a:spcPts val="130"/>
              </a:spcBef>
            </a:pPr>
            <a:r>
              <a:rPr sz="1850" b="1" spc="35" dirty="0">
                <a:solidFill>
                  <a:srgbClr val="FFFFFF"/>
                </a:solidFill>
                <a:latin typeface="Calibri"/>
                <a:cs typeface="Calibri"/>
              </a:rPr>
              <a:t>LECTURE</a:t>
            </a: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40" dirty="0">
                <a:solidFill>
                  <a:srgbClr val="FFFFFF"/>
                </a:solidFill>
                <a:latin typeface="Calibri"/>
                <a:cs typeface="Calibri"/>
              </a:rPr>
              <a:t>MEETINGS</a:t>
            </a:r>
            <a:endParaRPr sz="1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64323" y="1826266"/>
            <a:ext cx="3600004" cy="61192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6496" y="1826268"/>
            <a:ext cx="3600000" cy="21551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" y="10403598"/>
            <a:ext cx="7560309" cy="288925"/>
          </a:xfrm>
          <a:custGeom>
            <a:avLst/>
            <a:gdLst/>
            <a:ahLst/>
            <a:cxnLst/>
            <a:rect l="l" t="t" r="r" b="b"/>
            <a:pathLst>
              <a:path w="7560309" h="288925">
                <a:moveTo>
                  <a:pt x="0" y="288403"/>
                </a:moveTo>
                <a:lnTo>
                  <a:pt x="7559999" y="288403"/>
                </a:lnTo>
                <a:lnTo>
                  <a:pt x="7559999" y="0"/>
                </a:lnTo>
                <a:lnTo>
                  <a:pt x="0" y="0"/>
                </a:lnTo>
                <a:lnTo>
                  <a:pt x="0" y="288403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49498" y="10403598"/>
            <a:ext cx="2179320" cy="288925"/>
          </a:xfrm>
          <a:custGeom>
            <a:avLst/>
            <a:gdLst/>
            <a:ahLst/>
            <a:cxnLst/>
            <a:rect l="l" t="t" r="r" b="b"/>
            <a:pathLst>
              <a:path w="2179320" h="288925">
                <a:moveTo>
                  <a:pt x="2178716" y="0"/>
                </a:moveTo>
                <a:lnTo>
                  <a:pt x="1240045" y="0"/>
                </a:lnTo>
                <a:lnTo>
                  <a:pt x="0" y="288403"/>
                </a:lnTo>
                <a:lnTo>
                  <a:pt x="1693480" y="288403"/>
                </a:lnTo>
                <a:lnTo>
                  <a:pt x="2178716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42979" y="10403598"/>
            <a:ext cx="4117340" cy="288925"/>
          </a:xfrm>
          <a:custGeom>
            <a:avLst/>
            <a:gdLst/>
            <a:ahLst/>
            <a:cxnLst/>
            <a:rect l="l" t="t" r="r" b="b"/>
            <a:pathLst>
              <a:path w="4117340" h="288925">
                <a:moveTo>
                  <a:pt x="4117020" y="0"/>
                </a:moveTo>
                <a:lnTo>
                  <a:pt x="485235" y="0"/>
                </a:lnTo>
                <a:lnTo>
                  <a:pt x="0" y="288403"/>
                </a:lnTo>
                <a:lnTo>
                  <a:pt x="4117020" y="288403"/>
                </a:lnTo>
                <a:lnTo>
                  <a:pt x="4117020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-1136" y="10229693"/>
            <a:ext cx="7103745" cy="108585"/>
          </a:xfrm>
          <a:custGeom>
            <a:avLst/>
            <a:gdLst/>
            <a:ahLst/>
            <a:cxnLst/>
            <a:rect l="l" t="t" r="r" b="b"/>
            <a:pathLst>
              <a:path w="7103745" h="108584">
                <a:moveTo>
                  <a:pt x="6953187" y="0"/>
                </a:moveTo>
                <a:lnTo>
                  <a:pt x="0" y="0"/>
                </a:lnTo>
                <a:lnTo>
                  <a:pt x="0" y="108572"/>
                </a:lnTo>
                <a:lnTo>
                  <a:pt x="7103549" y="108572"/>
                </a:lnTo>
                <a:lnTo>
                  <a:pt x="7091734" y="66308"/>
                </a:lnTo>
                <a:lnTo>
                  <a:pt x="7059512" y="31797"/>
                </a:lnTo>
                <a:lnTo>
                  <a:pt x="7011719" y="8531"/>
                </a:lnTo>
                <a:lnTo>
                  <a:pt x="6953187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27415" y="398385"/>
            <a:ext cx="4524375" cy="471805"/>
          </a:xfrm>
          <a:custGeom>
            <a:avLst/>
            <a:gdLst/>
            <a:ahLst/>
            <a:cxnLst/>
            <a:rect l="l" t="t" r="r" b="b"/>
            <a:pathLst>
              <a:path w="4524375" h="471805">
                <a:moveTo>
                  <a:pt x="0" y="471622"/>
                </a:moveTo>
                <a:lnTo>
                  <a:pt x="4523831" y="471622"/>
                </a:lnTo>
                <a:lnTo>
                  <a:pt x="4523831" y="0"/>
                </a:lnTo>
                <a:lnTo>
                  <a:pt x="0" y="0"/>
                </a:lnTo>
                <a:lnTo>
                  <a:pt x="0" y="471622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0001" y="0"/>
            <a:ext cx="7371715" cy="1057910"/>
          </a:xfrm>
          <a:custGeom>
            <a:avLst/>
            <a:gdLst/>
            <a:ahLst/>
            <a:cxnLst/>
            <a:rect l="l" t="t" r="r" b="b"/>
            <a:pathLst>
              <a:path w="7371715" h="1057910">
                <a:moveTo>
                  <a:pt x="7371245" y="0"/>
                </a:moveTo>
                <a:lnTo>
                  <a:pt x="0" y="0"/>
                </a:lnTo>
                <a:lnTo>
                  <a:pt x="0" y="1057291"/>
                </a:lnTo>
                <a:lnTo>
                  <a:pt x="2564780" y="1057291"/>
                </a:lnTo>
                <a:lnTo>
                  <a:pt x="2615145" y="1056674"/>
                </a:lnTo>
                <a:lnTo>
                  <a:pt x="2665359" y="1054829"/>
                </a:lnTo>
                <a:lnTo>
                  <a:pt x="2715383" y="1051763"/>
                </a:lnTo>
                <a:lnTo>
                  <a:pt x="2765176" y="1047485"/>
                </a:lnTo>
                <a:lnTo>
                  <a:pt x="2814701" y="1042001"/>
                </a:lnTo>
                <a:lnTo>
                  <a:pt x="2863918" y="1035321"/>
                </a:lnTo>
                <a:lnTo>
                  <a:pt x="2912787" y="1027451"/>
                </a:lnTo>
                <a:lnTo>
                  <a:pt x="2961269" y="1018400"/>
                </a:lnTo>
                <a:lnTo>
                  <a:pt x="3009325" y="1008175"/>
                </a:lnTo>
                <a:lnTo>
                  <a:pt x="3056916" y="996785"/>
                </a:lnTo>
                <a:lnTo>
                  <a:pt x="3104002" y="984237"/>
                </a:lnTo>
                <a:lnTo>
                  <a:pt x="3150545" y="970539"/>
                </a:lnTo>
                <a:lnTo>
                  <a:pt x="3196504" y="955699"/>
                </a:lnTo>
                <a:lnTo>
                  <a:pt x="3241842" y="939724"/>
                </a:lnTo>
                <a:lnTo>
                  <a:pt x="3286518" y="922623"/>
                </a:lnTo>
                <a:lnTo>
                  <a:pt x="3330493" y="904403"/>
                </a:lnTo>
                <a:lnTo>
                  <a:pt x="3743885" y="726437"/>
                </a:lnTo>
                <a:lnTo>
                  <a:pt x="3789326" y="707465"/>
                </a:lnTo>
                <a:lnTo>
                  <a:pt x="3835353" y="689418"/>
                </a:lnTo>
                <a:lnTo>
                  <a:pt x="3881941" y="672301"/>
                </a:lnTo>
                <a:lnTo>
                  <a:pt x="3929064" y="656120"/>
                </a:lnTo>
                <a:lnTo>
                  <a:pt x="3976696" y="640879"/>
                </a:lnTo>
                <a:lnTo>
                  <a:pt x="4024810" y="626583"/>
                </a:lnTo>
                <a:lnTo>
                  <a:pt x="4073380" y="613239"/>
                </a:lnTo>
                <a:lnTo>
                  <a:pt x="4122382" y="600850"/>
                </a:lnTo>
                <a:lnTo>
                  <a:pt x="4171788" y="589423"/>
                </a:lnTo>
                <a:lnTo>
                  <a:pt x="4221573" y="578962"/>
                </a:lnTo>
                <a:lnTo>
                  <a:pt x="4271710" y="569473"/>
                </a:lnTo>
                <a:lnTo>
                  <a:pt x="4322175" y="560960"/>
                </a:lnTo>
                <a:lnTo>
                  <a:pt x="4372940" y="553430"/>
                </a:lnTo>
                <a:lnTo>
                  <a:pt x="4423980" y="546887"/>
                </a:lnTo>
                <a:lnTo>
                  <a:pt x="4475269" y="541336"/>
                </a:lnTo>
                <a:lnTo>
                  <a:pt x="4526780" y="536783"/>
                </a:lnTo>
                <a:lnTo>
                  <a:pt x="4578489" y="533232"/>
                </a:lnTo>
                <a:lnTo>
                  <a:pt x="4630369" y="530690"/>
                </a:lnTo>
                <a:lnTo>
                  <a:pt x="4682393" y="529161"/>
                </a:lnTo>
                <a:lnTo>
                  <a:pt x="7371245" y="528650"/>
                </a:lnTo>
                <a:lnTo>
                  <a:pt x="7371245" y="0"/>
                </a:lnTo>
                <a:close/>
              </a:path>
            </a:pathLst>
          </a:custGeom>
          <a:solidFill>
            <a:srgbClr val="E2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33663" y="2"/>
            <a:ext cx="3314700" cy="814705"/>
          </a:xfrm>
          <a:custGeom>
            <a:avLst/>
            <a:gdLst/>
            <a:ahLst/>
            <a:cxnLst/>
            <a:rect l="l" t="t" r="r" b="b"/>
            <a:pathLst>
              <a:path w="3314700" h="814705">
                <a:moveTo>
                  <a:pt x="1466841" y="0"/>
                </a:moveTo>
                <a:lnTo>
                  <a:pt x="0" y="0"/>
                </a:lnTo>
                <a:lnTo>
                  <a:pt x="1403633" y="814421"/>
                </a:lnTo>
                <a:lnTo>
                  <a:pt x="1603245" y="726437"/>
                </a:lnTo>
                <a:lnTo>
                  <a:pt x="1647630" y="707465"/>
                </a:lnTo>
                <a:lnTo>
                  <a:pt x="1692589" y="689418"/>
                </a:lnTo>
                <a:lnTo>
                  <a:pt x="1738094" y="672301"/>
                </a:lnTo>
                <a:lnTo>
                  <a:pt x="1784122" y="656120"/>
                </a:lnTo>
                <a:lnTo>
                  <a:pt x="1830647" y="640879"/>
                </a:lnTo>
                <a:lnTo>
                  <a:pt x="1877643" y="626583"/>
                </a:lnTo>
                <a:lnTo>
                  <a:pt x="1925085" y="613239"/>
                </a:lnTo>
                <a:lnTo>
                  <a:pt x="1972948" y="600850"/>
                </a:lnTo>
                <a:lnTo>
                  <a:pt x="2021207" y="589423"/>
                </a:lnTo>
                <a:lnTo>
                  <a:pt x="2069835" y="578962"/>
                </a:lnTo>
                <a:lnTo>
                  <a:pt x="2118807" y="569473"/>
                </a:lnTo>
                <a:lnTo>
                  <a:pt x="2168099" y="560960"/>
                </a:lnTo>
                <a:lnTo>
                  <a:pt x="2217685" y="553430"/>
                </a:lnTo>
                <a:lnTo>
                  <a:pt x="2267539" y="546887"/>
                </a:lnTo>
                <a:lnTo>
                  <a:pt x="2317637" y="541336"/>
                </a:lnTo>
                <a:lnTo>
                  <a:pt x="2367952" y="536783"/>
                </a:lnTo>
                <a:lnTo>
                  <a:pt x="2418459" y="533232"/>
                </a:lnTo>
                <a:lnTo>
                  <a:pt x="2469134" y="530690"/>
                </a:lnTo>
                <a:lnTo>
                  <a:pt x="2519950" y="529161"/>
                </a:lnTo>
                <a:lnTo>
                  <a:pt x="2570882" y="528650"/>
                </a:lnTo>
                <a:lnTo>
                  <a:pt x="3314252" y="528650"/>
                </a:lnTo>
                <a:lnTo>
                  <a:pt x="1466841" y="0"/>
                </a:lnTo>
                <a:close/>
              </a:path>
            </a:pathLst>
          </a:custGeom>
          <a:solidFill>
            <a:srgbClr val="D1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85198" y="870007"/>
            <a:ext cx="826135" cy="187325"/>
          </a:xfrm>
          <a:custGeom>
            <a:avLst/>
            <a:gdLst/>
            <a:ahLst/>
            <a:cxnLst/>
            <a:rect l="l" t="t" r="r" b="b"/>
            <a:pathLst>
              <a:path w="826135" h="187325">
                <a:moveTo>
                  <a:pt x="825991" y="0"/>
                </a:moveTo>
                <a:lnTo>
                  <a:pt x="747898" y="34408"/>
                </a:lnTo>
                <a:lnTo>
                  <a:pt x="702059" y="53800"/>
                </a:lnTo>
                <a:lnTo>
                  <a:pt x="655444" y="71920"/>
                </a:lnTo>
                <a:lnTo>
                  <a:pt x="608100" y="88757"/>
                </a:lnTo>
                <a:lnTo>
                  <a:pt x="560073" y="104302"/>
                </a:lnTo>
                <a:lnTo>
                  <a:pt x="511409" y="118545"/>
                </a:lnTo>
                <a:lnTo>
                  <a:pt x="462155" y="131477"/>
                </a:lnTo>
                <a:lnTo>
                  <a:pt x="412358" y="143088"/>
                </a:lnTo>
                <a:lnTo>
                  <a:pt x="362064" y="153369"/>
                </a:lnTo>
                <a:lnTo>
                  <a:pt x="311319" y="162310"/>
                </a:lnTo>
                <a:lnTo>
                  <a:pt x="260171" y="169901"/>
                </a:lnTo>
                <a:lnTo>
                  <a:pt x="208665" y="176134"/>
                </a:lnTo>
                <a:lnTo>
                  <a:pt x="156849" y="180998"/>
                </a:lnTo>
                <a:lnTo>
                  <a:pt x="104768" y="184485"/>
                </a:lnTo>
                <a:lnTo>
                  <a:pt x="52469" y="186583"/>
                </a:lnTo>
                <a:lnTo>
                  <a:pt x="0" y="187285"/>
                </a:lnTo>
                <a:lnTo>
                  <a:pt x="52470" y="186583"/>
                </a:lnTo>
                <a:lnTo>
                  <a:pt x="104769" y="184485"/>
                </a:lnTo>
                <a:lnTo>
                  <a:pt x="156851" y="180998"/>
                </a:lnTo>
                <a:lnTo>
                  <a:pt x="208669" y="176134"/>
                </a:lnTo>
                <a:lnTo>
                  <a:pt x="260177" y="169901"/>
                </a:lnTo>
                <a:lnTo>
                  <a:pt x="311327" y="162309"/>
                </a:lnTo>
                <a:lnTo>
                  <a:pt x="362075" y="153368"/>
                </a:lnTo>
                <a:lnTo>
                  <a:pt x="412372" y="143087"/>
                </a:lnTo>
                <a:lnTo>
                  <a:pt x="462173" y="131475"/>
                </a:lnTo>
                <a:lnTo>
                  <a:pt x="511431" y="118542"/>
                </a:lnTo>
                <a:lnTo>
                  <a:pt x="560099" y="104298"/>
                </a:lnTo>
                <a:lnTo>
                  <a:pt x="608131" y="88752"/>
                </a:lnTo>
                <a:lnTo>
                  <a:pt x="655480" y="71913"/>
                </a:lnTo>
                <a:lnTo>
                  <a:pt x="702100" y="53792"/>
                </a:lnTo>
                <a:lnTo>
                  <a:pt x="747945" y="34397"/>
                </a:lnTo>
                <a:lnTo>
                  <a:pt x="825991" y="0"/>
                </a:lnTo>
                <a:close/>
              </a:path>
            </a:pathLst>
          </a:custGeom>
          <a:solidFill>
            <a:srgbClr val="D28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06" y="0"/>
            <a:ext cx="3629660" cy="1057910"/>
          </a:xfrm>
          <a:custGeom>
            <a:avLst/>
            <a:gdLst/>
            <a:ahLst/>
            <a:cxnLst/>
            <a:rect l="l" t="t" r="r" b="b"/>
            <a:pathLst>
              <a:path w="3629660" h="1057910">
                <a:moveTo>
                  <a:pt x="2155827" y="0"/>
                </a:moveTo>
                <a:lnTo>
                  <a:pt x="0" y="0"/>
                </a:lnTo>
                <a:lnTo>
                  <a:pt x="0" y="1057291"/>
                </a:lnTo>
                <a:lnTo>
                  <a:pt x="2629825" y="1057291"/>
                </a:lnTo>
                <a:lnTo>
                  <a:pt x="2681467" y="1056674"/>
                </a:lnTo>
                <a:lnTo>
                  <a:pt x="2732955" y="1054829"/>
                </a:lnTo>
                <a:lnTo>
                  <a:pt x="2784247" y="1051763"/>
                </a:lnTo>
                <a:lnTo>
                  <a:pt x="2835303" y="1047485"/>
                </a:lnTo>
                <a:lnTo>
                  <a:pt x="2886084" y="1042001"/>
                </a:lnTo>
                <a:lnTo>
                  <a:pt x="2936548" y="1035321"/>
                </a:lnTo>
                <a:lnTo>
                  <a:pt x="2986657" y="1027451"/>
                </a:lnTo>
                <a:lnTo>
                  <a:pt x="3036369" y="1018400"/>
                </a:lnTo>
                <a:lnTo>
                  <a:pt x="3085644" y="1008175"/>
                </a:lnTo>
                <a:lnTo>
                  <a:pt x="3134441" y="996785"/>
                </a:lnTo>
                <a:lnTo>
                  <a:pt x="3182722" y="984237"/>
                </a:lnTo>
                <a:lnTo>
                  <a:pt x="3230445" y="970539"/>
                </a:lnTo>
                <a:lnTo>
                  <a:pt x="3277570" y="955699"/>
                </a:lnTo>
                <a:lnTo>
                  <a:pt x="3324057" y="939724"/>
                </a:lnTo>
                <a:lnTo>
                  <a:pt x="3369866" y="922623"/>
                </a:lnTo>
                <a:lnTo>
                  <a:pt x="3414956" y="904403"/>
                </a:lnTo>
                <a:lnTo>
                  <a:pt x="3629290" y="814421"/>
                </a:lnTo>
                <a:lnTo>
                  <a:pt x="2155827" y="0"/>
                </a:lnTo>
                <a:close/>
              </a:path>
            </a:pathLst>
          </a:custGeom>
          <a:solidFill>
            <a:srgbClr val="C42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08" y="465289"/>
            <a:ext cx="7558405" cy="614680"/>
          </a:xfrm>
          <a:custGeom>
            <a:avLst/>
            <a:gdLst/>
            <a:ahLst/>
            <a:cxnLst/>
            <a:rect l="l" t="t" r="r" b="b"/>
            <a:pathLst>
              <a:path w="7558405" h="614680">
                <a:moveTo>
                  <a:pt x="7558186" y="0"/>
                </a:moveTo>
                <a:lnTo>
                  <a:pt x="4749631" y="0"/>
                </a:lnTo>
                <a:lnTo>
                  <a:pt x="4698708" y="463"/>
                </a:lnTo>
                <a:lnTo>
                  <a:pt x="4647896" y="1850"/>
                </a:lnTo>
                <a:lnTo>
                  <a:pt x="4597215" y="4157"/>
                </a:lnTo>
                <a:lnTo>
                  <a:pt x="4546691" y="7379"/>
                </a:lnTo>
                <a:lnTo>
                  <a:pt x="4496344" y="11511"/>
                </a:lnTo>
                <a:lnTo>
                  <a:pt x="4446199" y="16549"/>
                </a:lnTo>
                <a:lnTo>
                  <a:pt x="4396279" y="22488"/>
                </a:lnTo>
                <a:lnTo>
                  <a:pt x="4346607" y="29325"/>
                </a:lnTo>
                <a:lnTo>
                  <a:pt x="4297204" y="37054"/>
                </a:lnTo>
                <a:lnTo>
                  <a:pt x="4248096" y="45671"/>
                </a:lnTo>
                <a:lnTo>
                  <a:pt x="4199304" y="55171"/>
                </a:lnTo>
                <a:lnTo>
                  <a:pt x="4150851" y="65551"/>
                </a:lnTo>
                <a:lnTo>
                  <a:pt x="4102762" y="76805"/>
                </a:lnTo>
                <a:lnTo>
                  <a:pt x="4055058" y="88930"/>
                </a:lnTo>
                <a:lnTo>
                  <a:pt x="4007762" y="101920"/>
                </a:lnTo>
                <a:lnTo>
                  <a:pt x="3960898" y="115771"/>
                </a:lnTo>
                <a:lnTo>
                  <a:pt x="3914489" y="130479"/>
                </a:lnTo>
                <a:lnTo>
                  <a:pt x="3868557" y="146039"/>
                </a:lnTo>
                <a:lnTo>
                  <a:pt x="3823031" y="162483"/>
                </a:lnTo>
                <a:lnTo>
                  <a:pt x="3778220" y="179697"/>
                </a:lnTo>
                <a:lnTo>
                  <a:pt x="3733859" y="197787"/>
                </a:lnTo>
                <a:lnTo>
                  <a:pt x="3309980" y="375759"/>
                </a:lnTo>
                <a:lnTo>
                  <a:pt x="3264890" y="393979"/>
                </a:lnTo>
                <a:lnTo>
                  <a:pt x="3219082" y="411079"/>
                </a:lnTo>
                <a:lnTo>
                  <a:pt x="3172595" y="427053"/>
                </a:lnTo>
                <a:lnTo>
                  <a:pt x="3125470" y="441893"/>
                </a:lnTo>
                <a:lnTo>
                  <a:pt x="3077747" y="455591"/>
                </a:lnTo>
                <a:lnTo>
                  <a:pt x="3029467" y="468138"/>
                </a:lnTo>
                <a:lnTo>
                  <a:pt x="2980669" y="479528"/>
                </a:lnTo>
                <a:lnTo>
                  <a:pt x="2931394" y="489752"/>
                </a:lnTo>
                <a:lnTo>
                  <a:pt x="2881683" y="498803"/>
                </a:lnTo>
                <a:lnTo>
                  <a:pt x="2831574" y="506672"/>
                </a:lnTo>
                <a:lnTo>
                  <a:pt x="2781110" y="513352"/>
                </a:lnTo>
                <a:lnTo>
                  <a:pt x="2730329" y="518835"/>
                </a:lnTo>
                <a:lnTo>
                  <a:pt x="2679272" y="523113"/>
                </a:lnTo>
                <a:lnTo>
                  <a:pt x="2627980" y="526179"/>
                </a:lnTo>
                <a:lnTo>
                  <a:pt x="2576492" y="528024"/>
                </a:lnTo>
                <a:lnTo>
                  <a:pt x="2524850" y="528641"/>
                </a:lnTo>
                <a:lnTo>
                  <a:pt x="0" y="528641"/>
                </a:lnTo>
                <a:lnTo>
                  <a:pt x="0" y="614321"/>
                </a:lnTo>
                <a:lnTo>
                  <a:pt x="2629825" y="614321"/>
                </a:lnTo>
                <a:lnTo>
                  <a:pt x="2681467" y="613705"/>
                </a:lnTo>
                <a:lnTo>
                  <a:pt x="2732955" y="611859"/>
                </a:lnTo>
                <a:lnTo>
                  <a:pt x="2784247" y="608794"/>
                </a:lnTo>
                <a:lnTo>
                  <a:pt x="2835303" y="604516"/>
                </a:lnTo>
                <a:lnTo>
                  <a:pt x="2886084" y="599032"/>
                </a:lnTo>
                <a:lnTo>
                  <a:pt x="2936548" y="592352"/>
                </a:lnTo>
                <a:lnTo>
                  <a:pt x="2986657" y="584483"/>
                </a:lnTo>
                <a:lnTo>
                  <a:pt x="3036369" y="575433"/>
                </a:lnTo>
                <a:lnTo>
                  <a:pt x="3085644" y="565208"/>
                </a:lnTo>
                <a:lnTo>
                  <a:pt x="3134441" y="553819"/>
                </a:lnTo>
                <a:lnTo>
                  <a:pt x="3182722" y="541271"/>
                </a:lnTo>
                <a:lnTo>
                  <a:pt x="3230445" y="527574"/>
                </a:lnTo>
                <a:lnTo>
                  <a:pt x="3277570" y="512734"/>
                </a:lnTo>
                <a:lnTo>
                  <a:pt x="3324057" y="496760"/>
                </a:lnTo>
                <a:lnTo>
                  <a:pt x="3369866" y="479659"/>
                </a:lnTo>
                <a:lnTo>
                  <a:pt x="3414956" y="461440"/>
                </a:lnTo>
                <a:lnTo>
                  <a:pt x="3838835" y="283467"/>
                </a:lnTo>
                <a:lnTo>
                  <a:pt x="3883195" y="265377"/>
                </a:lnTo>
                <a:lnTo>
                  <a:pt x="3928102" y="248126"/>
                </a:lnTo>
                <a:lnTo>
                  <a:pt x="3973533" y="231718"/>
                </a:lnTo>
                <a:lnTo>
                  <a:pt x="4019465" y="216158"/>
                </a:lnTo>
                <a:lnTo>
                  <a:pt x="4065874" y="201450"/>
                </a:lnTo>
                <a:lnTo>
                  <a:pt x="4112738" y="187598"/>
                </a:lnTo>
                <a:lnTo>
                  <a:pt x="4160033" y="174608"/>
                </a:lnTo>
                <a:lnTo>
                  <a:pt x="4207737" y="162483"/>
                </a:lnTo>
                <a:lnTo>
                  <a:pt x="4255827" y="151228"/>
                </a:lnTo>
                <a:lnTo>
                  <a:pt x="4304280" y="140848"/>
                </a:lnTo>
                <a:lnTo>
                  <a:pt x="4353072" y="131347"/>
                </a:lnTo>
                <a:lnTo>
                  <a:pt x="4402180" y="122729"/>
                </a:lnTo>
                <a:lnTo>
                  <a:pt x="4451583" y="115000"/>
                </a:lnTo>
                <a:lnTo>
                  <a:pt x="4501255" y="108163"/>
                </a:lnTo>
                <a:lnTo>
                  <a:pt x="4551176" y="102223"/>
                </a:lnTo>
                <a:lnTo>
                  <a:pt x="4601320" y="97185"/>
                </a:lnTo>
                <a:lnTo>
                  <a:pt x="4651667" y="93052"/>
                </a:lnTo>
                <a:lnTo>
                  <a:pt x="4702192" y="89830"/>
                </a:lnTo>
                <a:lnTo>
                  <a:pt x="4752872" y="87523"/>
                </a:lnTo>
                <a:lnTo>
                  <a:pt x="4803685" y="86136"/>
                </a:lnTo>
                <a:lnTo>
                  <a:pt x="7558186" y="85672"/>
                </a:lnTo>
                <a:lnTo>
                  <a:pt x="7558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934061" y="-3221413"/>
            <a:ext cx="5318760" cy="999633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1">
              <a:spcBef>
                <a:spcPts val="1575"/>
              </a:spcBef>
            </a:pP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 BRANCH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WIRC </a:t>
            </a:r>
            <a:r>
              <a:rPr sz="2250" b="1" spc="-7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50" b="1" spc="-55" dirty="0">
                <a:solidFill>
                  <a:srgbClr val="FFFFFF"/>
                </a:solidFill>
                <a:latin typeface="Calibri"/>
                <a:cs typeface="Calibri"/>
              </a:rPr>
              <a:t>ICAI</a:t>
            </a:r>
            <a:r>
              <a:rPr sz="2250" b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80" dirty="0">
                <a:solidFill>
                  <a:srgbClr val="FFFFFF"/>
                </a:solidFill>
                <a:latin typeface="Calibri"/>
                <a:cs typeface="Calibri"/>
              </a:rPr>
              <a:t>BHARUCH</a:t>
            </a:r>
            <a:endParaRPr sz="2250">
              <a:latin typeface="Calibri"/>
              <a:cs typeface="Calibri"/>
            </a:endParaRPr>
          </a:p>
          <a:p>
            <a:pPr marL="2672162">
              <a:spcBef>
                <a:spcPts val="1260"/>
              </a:spcBef>
            </a:pPr>
            <a:r>
              <a:rPr sz="1850" b="1" spc="-35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sz="18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45" dirty="0">
                <a:solidFill>
                  <a:srgbClr val="FFFFFF"/>
                </a:solidFill>
                <a:latin typeface="Calibri"/>
                <a:cs typeface="Calibri"/>
              </a:rPr>
              <a:t>REPORT-2019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7606" y="76801"/>
            <a:ext cx="839409" cy="8556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849949" y="1003979"/>
            <a:ext cx="2275205" cy="73032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46991" marR="5080" indent="-34926">
              <a:lnSpc>
                <a:spcPts val="1380"/>
              </a:lnSpc>
              <a:spcBef>
                <a:spcPts val="195"/>
              </a:spcBef>
            </a:pP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8. </a:t>
            </a:r>
            <a:r>
              <a:rPr sz="1200" b="1" spc="-30" dirty="0">
                <a:solidFill>
                  <a:srgbClr val="231F20"/>
                </a:solidFill>
                <a:latin typeface="Calibri"/>
                <a:cs typeface="Calibri"/>
              </a:rPr>
              <a:t>2DAYS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WORKSHOP ON GST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 </a:t>
            </a:r>
            <a:r>
              <a:rPr sz="1200" b="1" spc="-35" dirty="0">
                <a:solidFill>
                  <a:srgbClr val="231F20"/>
                </a:solidFill>
                <a:latin typeface="Calibri"/>
                <a:cs typeface="Calibri"/>
              </a:rPr>
              <a:t>DATE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14TH AND 15TH JUNE 2019 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CPE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 12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HOURS</a:t>
            </a:r>
            <a:endParaRPr sz="1200">
              <a:latin typeface="Calibri"/>
              <a:cs typeface="Calibri"/>
            </a:endParaRPr>
          </a:p>
          <a:p>
            <a:pPr marL="12701">
              <a:lnSpc>
                <a:spcPts val="1340"/>
              </a:lnSpc>
            </a:pP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NO.OF 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PARTICIPANTS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66608" y="1906238"/>
            <a:ext cx="3399790" cy="1995805"/>
          </a:xfrm>
          <a:custGeom>
            <a:avLst/>
            <a:gdLst/>
            <a:ahLst/>
            <a:cxnLst/>
            <a:rect l="l" t="t" r="r" b="b"/>
            <a:pathLst>
              <a:path w="3399790" h="1995804">
                <a:moveTo>
                  <a:pt x="124801" y="0"/>
                </a:moveTo>
                <a:lnTo>
                  <a:pt x="3274970" y="0"/>
                </a:lnTo>
                <a:lnTo>
                  <a:pt x="3323428" y="9962"/>
                </a:lnTo>
                <a:lnTo>
                  <a:pt x="3363111" y="37086"/>
                </a:lnTo>
                <a:lnTo>
                  <a:pt x="3389924" y="77229"/>
                </a:lnTo>
                <a:lnTo>
                  <a:pt x="3399772" y="126248"/>
                </a:lnTo>
                <a:lnTo>
                  <a:pt x="3399772" y="1868935"/>
                </a:lnTo>
                <a:lnTo>
                  <a:pt x="3389924" y="1917953"/>
                </a:lnTo>
                <a:lnTo>
                  <a:pt x="3363110" y="1958095"/>
                </a:lnTo>
                <a:lnTo>
                  <a:pt x="3323427" y="1985218"/>
                </a:lnTo>
                <a:lnTo>
                  <a:pt x="3274970" y="1995180"/>
                </a:lnTo>
                <a:lnTo>
                  <a:pt x="124801" y="1995180"/>
                </a:lnTo>
                <a:lnTo>
                  <a:pt x="76343" y="1985219"/>
                </a:lnTo>
                <a:lnTo>
                  <a:pt x="36660" y="1958096"/>
                </a:lnTo>
                <a:lnTo>
                  <a:pt x="9847" y="1917955"/>
                </a:lnTo>
                <a:lnTo>
                  <a:pt x="0" y="1868935"/>
                </a:lnTo>
                <a:lnTo>
                  <a:pt x="0" y="126248"/>
                </a:lnTo>
                <a:lnTo>
                  <a:pt x="9847" y="77228"/>
                </a:lnTo>
                <a:lnTo>
                  <a:pt x="36659" y="37085"/>
                </a:lnTo>
                <a:lnTo>
                  <a:pt x="76341" y="9961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64442" y="1906238"/>
            <a:ext cx="3399790" cy="1995805"/>
          </a:xfrm>
          <a:custGeom>
            <a:avLst/>
            <a:gdLst/>
            <a:ahLst/>
            <a:cxnLst/>
            <a:rect l="l" t="t" r="r" b="b"/>
            <a:pathLst>
              <a:path w="3399790" h="1995804">
                <a:moveTo>
                  <a:pt x="124801" y="0"/>
                </a:moveTo>
                <a:lnTo>
                  <a:pt x="3274970" y="0"/>
                </a:lnTo>
                <a:lnTo>
                  <a:pt x="3323428" y="9962"/>
                </a:lnTo>
                <a:lnTo>
                  <a:pt x="3363111" y="37086"/>
                </a:lnTo>
                <a:lnTo>
                  <a:pt x="3389924" y="77229"/>
                </a:lnTo>
                <a:lnTo>
                  <a:pt x="3399772" y="126248"/>
                </a:lnTo>
                <a:lnTo>
                  <a:pt x="3399772" y="1868935"/>
                </a:lnTo>
                <a:lnTo>
                  <a:pt x="3389924" y="1917953"/>
                </a:lnTo>
                <a:lnTo>
                  <a:pt x="3363110" y="1958095"/>
                </a:lnTo>
                <a:lnTo>
                  <a:pt x="3323427" y="1985218"/>
                </a:lnTo>
                <a:lnTo>
                  <a:pt x="3274970" y="1995180"/>
                </a:lnTo>
                <a:lnTo>
                  <a:pt x="124801" y="1995180"/>
                </a:lnTo>
                <a:lnTo>
                  <a:pt x="76343" y="1985219"/>
                </a:lnTo>
                <a:lnTo>
                  <a:pt x="36660" y="1958096"/>
                </a:lnTo>
                <a:lnTo>
                  <a:pt x="9847" y="1917955"/>
                </a:lnTo>
                <a:lnTo>
                  <a:pt x="0" y="1868935"/>
                </a:lnTo>
                <a:lnTo>
                  <a:pt x="0" y="126248"/>
                </a:lnTo>
                <a:lnTo>
                  <a:pt x="9847" y="77228"/>
                </a:lnTo>
                <a:lnTo>
                  <a:pt x="36659" y="37085"/>
                </a:lnTo>
                <a:lnTo>
                  <a:pt x="76341" y="9961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964438" y="4099107"/>
            <a:ext cx="3399790" cy="3714750"/>
          </a:xfrm>
          <a:custGeom>
            <a:avLst/>
            <a:gdLst/>
            <a:ahLst/>
            <a:cxnLst/>
            <a:rect l="l" t="t" r="r" b="b"/>
            <a:pathLst>
              <a:path w="3399790" h="3714750">
                <a:moveTo>
                  <a:pt x="124801" y="0"/>
                </a:moveTo>
                <a:lnTo>
                  <a:pt x="3274970" y="0"/>
                </a:lnTo>
                <a:lnTo>
                  <a:pt x="3323428" y="9962"/>
                </a:lnTo>
                <a:lnTo>
                  <a:pt x="3363111" y="37086"/>
                </a:lnTo>
                <a:lnTo>
                  <a:pt x="3389924" y="77228"/>
                </a:lnTo>
                <a:lnTo>
                  <a:pt x="3399772" y="126244"/>
                </a:lnTo>
                <a:lnTo>
                  <a:pt x="3399772" y="3587918"/>
                </a:lnTo>
                <a:lnTo>
                  <a:pt x="3389923" y="3636935"/>
                </a:lnTo>
                <a:lnTo>
                  <a:pt x="3363109" y="3677077"/>
                </a:lnTo>
                <a:lnTo>
                  <a:pt x="3323426" y="3704201"/>
                </a:lnTo>
                <a:lnTo>
                  <a:pt x="3274970" y="3714163"/>
                </a:lnTo>
                <a:lnTo>
                  <a:pt x="124801" y="3714163"/>
                </a:lnTo>
                <a:lnTo>
                  <a:pt x="76345" y="3704202"/>
                </a:lnTo>
                <a:lnTo>
                  <a:pt x="36661" y="3677079"/>
                </a:lnTo>
                <a:lnTo>
                  <a:pt x="9848" y="3636937"/>
                </a:lnTo>
                <a:lnTo>
                  <a:pt x="0" y="3587918"/>
                </a:lnTo>
                <a:lnTo>
                  <a:pt x="0" y="126244"/>
                </a:lnTo>
                <a:lnTo>
                  <a:pt x="9847" y="77226"/>
                </a:lnTo>
                <a:lnTo>
                  <a:pt x="36659" y="37085"/>
                </a:lnTo>
                <a:lnTo>
                  <a:pt x="76341" y="9961"/>
                </a:lnTo>
                <a:lnTo>
                  <a:pt x="124801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56638" y="4099111"/>
            <a:ext cx="3478917" cy="38480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74654" y="4260826"/>
            <a:ext cx="3242945" cy="3543300"/>
          </a:xfrm>
          <a:custGeom>
            <a:avLst/>
            <a:gdLst/>
            <a:ahLst/>
            <a:cxnLst/>
            <a:rect l="l" t="t" r="r" b="b"/>
            <a:pathLst>
              <a:path w="3242945" h="3543300">
                <a:moveTo>
                  <a:pt x="119044" y="0"/>
                </a:moveTo>
                <a:lnTo>
                  <a:pt x="3123838" y="0"/>
                </a:lnTo>
                <a:lnTo>
                  <a:pt x="3170060" y="9502"/>
                </a:lnTo>
                <a:lnTo>
                  <a:pt x="3207911" y="35375"/>
                </a:lnTo>
                <a:lnTo>
                  <a:pt x="3233487" y="73665"/>
                </a:lnTo>
                <a:lnTo>
                  <a:pt x="3242880" y="120420"/>
                </a:lnTo>
                <a:lnTo>
                  <a:pt x="3242880" y="3422340"/>
                </a:lnTo>
                <a:lnTo>
                  <a:pt x="3233486" y="3469094"/>
                </a:lnTo>
                <a:lnTo>
                  <a:pt x="3207910" y="3507384"/>
                </a:lnTo>
                <a:lnTo>
                  <a:pt x="3170058" y="3533257"/>
                </a:lnTo>
                <a:lnTo>
                  <a:pt x="3123838" y="3542760"/>
                </a:lnTo>
                <a:lnTo>
                  <a:pt x="119044" y="3542760"/>
                </a:lnTo>
                <a:lnTo>
                  <a:pt x="72823" y="3533258"/>
                </a:lnTo>
                <a:lnTo>
                  <a:pt x="34971" y="3507387"/>
                </a:lnTo>
                <a:lnTo>
                  <a:pt x="9394" y="3469097"/>
                </a:lnTo>
                <a:lnTo>
                  <a:pt x="0" y="3422340"/>
                </a:lnTo>
                <a:lnTo>
                  <a:pt x="0" y="120420"/>
                </a:lnTo>
                <a:lnTo>
                  <a:pt x="9392" y="73662"/>
                </a:lnTo>
                <a:lnTo>
                  <a:pt x="34968" y="35372"/>
                </a:lnTo>
                <a:lnTo>
                  <a:pt x="72820" y="9501"/>
                </a:lnTo>
                <a:lnTo>
                  <a:pt x="119044" y="0"/>
                </a:lnTo>
                <a:close/>
              </a:path>
            </a:pathLst>
          </a:custGeom>
          <a:ln w="19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335366" y="8109674"/>
            <a:ext cx="2925903" cy="19783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" y="1090331"/>
            <a:ext cx="3413125" cy="576580"/>
          </a:xfrm>
          <a:custGeom>
            <a:avLst/>
            <a:gdLst/>
            <a:ahLst/>
            <a:cxnLst/>
            <a:rect l="l" t="t" r="r" b="b"/>
            <a:pathLst>
              <a:path w="3413125" h="576580">
                <a:moveTo>
                  <a:pt x="3122114" y="0"/>
                </a:moveTo>
                <a:lnTo>
                  <a:pt x="0" y="0"/>
                </a:lnTo>
                <a:lnTo>
                  <a:pt x="0" y="576552"/>
                </a:lnTo>
                <a:lnTo>
                  <a:pt x="3122114" y="576552"/>
                </a:lnTo>
                <a:lnTo>
                  <a:pt x="3169109" y="572760"/>
                </a:lnTo>
                <a:lnTo>
                  <a:pt x="3213750" y="561790"/>
                </a:lnTo>
                <a:lnTo>
                  <a:pt x="3255429" y="544246"/>
                </a:lnTo>
                <a:lnTo>
                  <a:pt x="3293532" y="520734"/>
                </a:lnTo>
                <a:lnTo>
                  <a:pt x="3327450" y="491862"/>
                </a:lnTo>
                <a:lnTo>
                  <a:pt x="3356571" y="458233"/>
                </a:lnTo>
                <a:lnTo>
                  <a:pt x="3380284" y="420454"/>
                </a:lnTo>
                <a:lnTo>
                  <a:pt x="3397979" y="379132"/>
                </a:lnTo>
                <a:lnTo>
                  <a:pt x="3409044" y="334870"/>
                </a:lnTo>
                <a:lnTo>
                  <a:pt x="3412868" y="288270"/>
                </a:lnTo>
                <a:lnTo>
                  <a:pt x="3409045" y="241678"/>
                </a:lnTo>
                <a:lnTo>
                  <a:pt x="3397981" y="197418"/>
                </a:lnTo>
                <a:lnTo>
                  <a:pt x="3380289" y="156095"/>
                </a:lnTo>
                <a:lnTo>
                  <a:pt x="3356578" y="118317"/>
                </a:lnTo>
                <a:lnTo>
                  <a:pt x="3327460" y="84689"/>
                </a:lnTo>
                <a:lnTo>
                  <a:pt x="3293543" y="55816"/>
                </a:lnTo>
                <a:lnTo>
                  <a:pt x="3255440" y="32305"/>
                </a:lnTo>
                <a:lnTo>
                  <a:pt x="3213760" y="14762"/>
                </a:lnTo>
                <a:lnTo>
                  <a:pt x="3169115" y="3791"/>
                </a:lnTo>
                <a:lnTo>
                  <a:pt x="3122114" y="0"/>
                </a:lnTo>
                <a:close/>
              </a:path>
            </a:pathLst>
          </a:custGeom>
          <a:solidFill>
            <a:srgbClr val="4C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231573" y="1076117"/>
            <a:ext cx="2980690" cy="578363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1" marR="5080">
              <a:lnSpc>
                <a:spcPts val="2090"/>
              </a:lnSpc>
              <a:spcBef>
                <a:spcPts val="310"/>
              </a:spcBef>
            </a:pPr>
            <a:r>
              <a:rPr sz="1850" b="1" spc="40" dirty="0">
                <a:solidFill>
                  <a:srgbClr val="FFFFFF"/>
                </a:solidFill>
                <a:latin typeface="Calibri"/>
                <a:cs typeface="Calibri"/>
              </a:rPr>
              <a:t>PROGRAMS ORGANIZED</a:t>
            </a:r>
            <a:r>
              <a:rPr sz="185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35" dirty="0">
                <a:solidFill>
                  <a:srgbClr val="FFFFFF"/>
                </a:solidFill>
                <a:latin typeface="Calibri"/>
                <a:cs typeface="Calibri"/>
              </a:rPr>
              <a:t>FOR  </a:t>
            </a:r>
            <a:r>
              <a:rPr sz="1850" b="1" spc="40" dirty="0">
                <a:solidFill>
                  <a:srgbClr val="FFFFFF"/>
                </a:solidFill>
                <a:latin typeface="Calibri"/>
                <a:cs typeface="Calibri"/>
              </a:rPr>
              <a:t>MEMBERS </a:t>
            </a:r>
            <a:r>
              <a:rPr sz="1850" b="1" spc="3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85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30" dirty="0">
                <a:solidFill>
                  <a:srgbClr val="FFFFFF"/>
                </a:solidFill>
                <a:latin typeface="Calibri"/>
                <a:cs typeface="Calibri"/>
              </a:rPr>
              <a:t>INDUSTRY</a:t>
            </a:r>
            <a:endParaRPr sz="1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1F2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1801</Words>
  <Application>Microsoft Office PowerPoint</Application>
  <PresentationFormat>Custom</PresentationFormat>
  <Paragraphs>261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7" baseType="lpstr">
      <vt:lpstr>Arial</vt:lpstr>
      <vt:lpstr>Calibri</vt:lpstr>
      <vt:lpstr>Office Theme</vt:lpstr>
      <vt:lpstr>ACTIVITY REPORT-2019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BHARUCH BRANCH OF WIRC OF ICAI BHARUCH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BHARUCH BRANCH OF WIRC OF ICAI BHARUCH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ICAI - MAHAVIR JAIN.cdr</dc:title>
  <dc:creator>wasimgodown</dc:creator>
  <cp:lastModifiedBy>Abhishek Bagchi</cp:lastModifiedBy>
  <cp:revision>1</cp:revision>
  <dcterms:created xsi:type="dcterms:W3CDTF">2020-02-13T03:58:20Z</dcterms:created>
  <dcterms:modified xsi:type="dcterms:W3CDTF">2020-02-13T04:01:58Z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2020-01-11T00:00:00Z</vt:filetime>
  </property>
  <property fmtid="{D5CDD505-2E9C-101B-9397-08002B2CF9AE}" pid="3" name="Creator">
    <vt:lpwstr>CorelDRAW 2017</vt:lpwstr>
  </property>
  <property fmtid="{D5CDD505-2E9C-101B-9397-08002B2CF9AE}" pid="4" name="LastSaved">
    <vt:filetime>2020-02-13T00:00:00Z</vt:filetime>
  </property>
</Properties>
</file>